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開封、開封禁止マーク</a:t>
            </a:r>
          </a:p>
        </p:txBody>
      </p: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607D112D-99D7-48C2-BD36-04325862F461}"/>
              </a:ext>
            </a:extLst>
          </p:cNvPr>
          <p:cNvGrpSpPr/>
          <p:nvPr/>
        </p:nvGrpSpPr>
        <p:grpSpPr>
          <a:xfrm>
            <a:off x="793355" y="980169"/>
            <a:ext cx="2461423" cy="2461423"/>
            <a:chOff x="3503948" y="909458"/>
            <a:chExt cx="2735056" cy="2735056"/>
          </a:xfrm>
        </p:grpSpPr>
        <p:sp>
          <p:nvSpPr>
            <p:cNvPr id="203" name="四角形: 角を丸くする 202">
              <a:extLst>
                <a:ext uri="{FF2B5EF4-FFF2-40B4-BE49-F238E27FC236}">
                  <a16:creationId xmlns:a16="http://schemas.microsoft.com/office/drawing/2014/main" id="{215D9F42-6618-486B-AA1B-53D5A0EDA31A}"/>
                </a:ext>
              </a:extLst>
            </p:cNvPr>
            <p:cNvSpPr/>
            <p:nvPr/>
          </p:nvSpPr>
          <p:spPr bwMode="auto">
            <a:xfrm>
              <a:off x="3503948" y="90945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" name="四角形: 角を丸くする 203">
              <a:extLst>
                <a:ext uri="{FF2B5EF4-FFF2-40B4-BE49-F238E27FC236}">
                  <a16:creationId xmlns:a16="http://schemas.microsoft.com/office/drawing/2014/main" id="{E5975BBE-FDC6-4CFC-9E41-21EA7242114F}"/>
                </a:ext>
              </a:extLst>
            </p:cNvPr>
            <p:cNvSpPr/>
            <p:nvPr/>
          </p:nvSpPr>
          <p:spPr bwMode="auto">
            <a:xfrm>
              <a:off x="3691527" y="109703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E5DEBA72-E1FC-4F61-B8B1-4684F73C74E4}"/>
                </a:ext>
              </a:extLst>
            </p:cNvPr>
            <p:cNvSpPr/>
            <p:nvPr/>
          </p:nvSpPr>
          <p:spPr bwMode="auto">
            <a:xfrm>
              <a:off x="3582910" y="988420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D1F524AD-21E1-4EFA-A5BC-980C048B263F}"/>
                </a:ext>
              </a:extLst>
            </p:cNvPr>
            <p:cNvGrpSpPr/>
            <p:nvPr/>
          </p:nvGrpSpPr>
          <p:grpSpPr>
            <a:xfrm>
              <a:off x="3932637" y="1381125"/>
              <a:ext cx="1877677" cy="1772672"/>
              <a:chOff x="9103481" y="1888247"/>
              <a:chExt cx="1546792" cy="1361563"/>
            </a:xfrm>
          </p:grpSpPr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FDD44E79-F138-4A62-B47E-5DA5F348B3C1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A2681EAC-D694-4D02-9F3C-C3A279819282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F62A3159-1573-4246-A2CD-7366004EE6D8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台形 209">
                  <a:extLst>
                    <a:ext uri="{FF2B5EF4-FFF2-40B4-BE49-F238E27FC236}">
                      <a16:creationId xmlns:a16="http://schemas.microsoft.com/office/drawing/2014/main" id="{B02BE6E3-A0F3-454A-BFC6-2F0B7FC36D2E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142068BA-96DF-4BA7-BA6C-40E7BFEA9C1B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12" name="直線コネクタ 211">
                  <a:extLst>
                    <a:ext uri="{FF2B5EF4-FFF2-40B4-BE49-F238E27FC236}">
                      <a16:creationId xmlns:a16="http://schemas.microsoft.com/office/drawing/2014/main" id="{C812B865-DDA4-48CD-B0E7-D33F71611697}"/>
                    </a:ext>
                  </a:extLst>
                </p:cNvPr>
                <p:cNvCxnSpPr>
                  <a:stCxn id="209" idx="0"/>
                  <a:endCxn id="209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213" name="台形 212">
                  <a:extLst>
                    <a:ext uri="{FF2B5EF4-FFF2-40B4-BE49-F238E27FC236}">
                      <a16:creationId xmlns:a16="http://schemas.microsoft.com/office/drawing/2014/main" id="{6FC9241B-817D-434C-ACA4-AA289651FDA8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06B1FE59-B8EF-4372-BA5F-86BFA6A2A450}"/>
              </a:ext>
            </a:extLst>
          </p:cNvPr>
          <p:cNvGrpSpPr/>
          <p:nvPr/>
        </p:nvGrpSpPr>
        <p:grpSpPr>
          <a:xfrm>
            <a:off x="3743984" y="980169"/>
            <a:ext cx="2461423" cy="2461423"/>
            <a:chOff x="444941" y="881523"/>
            <a:chExt cx="2735056" cy="2735056"/>
          </a:xfrm>
        </p:grpSpPr>
        <p:sp>
          <p:nvSpPr>
            <p:cNvPr id="215" name="四角形: 角を丸くする 214">
              <a:extLst>
                <a:ext uri="{FF2B5EF4-FFF2-40B4-BE49-F238E27FC236}">
                  <a16:creationId xmlns:a16="http://schemas.microsoft.com/office/drawing/2014/main" id="{551757E8-D2BE-4D99-8F8A-0917A7164599}"/>
                </a:ext>
              </a:extLst>
            </p:cNvPr>
            <p:cNvSpPr/>
            <p:nvPr/>
          </p:nvSpPr>
          <p:spPr bwMode="auto">
            <a:xfrm>
              <a:off x="444941" y="881523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6" name="四角形: 角を丸くする 215">
              <a:extLst>
                <a:ext uri="{FF2B5EF4-FFF2-40B4-BE49-F238E27FC236}">
                  <a16:creationId xmlns:a16="http://schemas.microsoft.com/office/drawing/2014/main" id="{C31F4316-06CE-4B2C-A43C-E116EE97BED3}"/>
                </a:ext>
              </a:extLst>
            </p:cNvPr>
            <p:cNvSpPr/>
            <p:nvPr/>
          </p:nvSpPr>
          <p:spPr bwMode="auto">
            <a:xfrm>
              <a:off x="632520" y="106910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2BF70376-FC01-424D-B615-298FD5984DBC}"/>
                </a:ext>
              </a:extLst>
            </p:cNvPr>
            <p:cNvSpPr/>
            <p:nvPr/>
          </p:nvSpPr>
          <p:spPr bwMode="auto">
            <a:xfrm>
              <a:off x="523903" y="960485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8410E0A8-9E57-4537-B41B-BD66202EED9F}"/>
                </a:ext>
              </a:extLst>
            </p:cNvPr>
            <p:cNvGrpSpPr/>
            <p:nvPr/>
          </p:nvGrpSpPr>
          <p:grpSpPr>
            <a:xfrm>
              <a:off x="894162" y="1381125"/>
              <a:ext cx="1877677" cy="1772672"/>
              <a:chOff x="9103481" y="1888247"/>
              <a:chExt cx="1546792" cy="1361563"/>
            </a:xfrm>
          </p:grpSpPr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93C002F5-6426-4DD8-BDC4-568EE9578E7A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63D56D63-95EE-4504-88D5-E52FE19D5146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222" name="台形 221">
                  <a:extLst>
                    <a:ext uri="{FF2B5EF4-FFF2-40B4-BE49-F238E27FC236}">
                      <a16:creationId xmlns:a16="http://schemas.microsoft.com/office/drawing/2014/main" id="{E8DCBAD2-DAD6-4BCB-B332-789A5CB72814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台形 222">
                  <a:extLst>
                    <a:ext uri="{FF2B5EF4-FFF2-40B4-BE49-F238E27FC236}">
                      <a16:creationId xmlns:a16="http://schemas.microsoft.com/office/drawing/2014/main" id="{D4DE289F-E55E-4BE2-96DE-FCB5D008AF4C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F3EC8A53-951F-4CFD-8D2E-6E669DB536C7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25" name="直線コネクタ 224">
                  <a:extLst>
                    <a:ext uri="{FF2B5EF4-FFF2-40B4-BE49-F238E27FC236}">
                      <a16:creationId xmlns:a16="http://schemas.microsoft.com/office/drawing/2014/main" id="{B33BB54F-BBFE-41AD-90B9-1FFBB0295E06}"/>
                    </a:ext>
                  </a:extLst>
                </p:cNvPr>
                <p:cNvCxnSpPr>
                  <a:stCxn id="222" idx="0"/>
                  <a:endCxn id="222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226" name="台形 225">
                  <a:extLst>
                    <a:ext uri="{FF2B5EF4-FFF2-40B4-BE49-F238E27FC236}">
                      <a16:creationId xmlns:a16="http://schemas.microsoft.com/office/drawing/2014/main" id="{19B94A69-EAB8-4D26-9A72-B8D1AC0AD055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9711932A-1A14-4AB3-ADE5-C44243DAA3AB}"/>
                </a:ext>
              </a:extLst>
            </p:cNvPr>
            <p:cNvSpPr/>
            <p:nvPr/>
          </p:nvSpPr>
          <p:spPr bwMode="auto">
            <a:xfrm>
              <a:off x="580054" y="1012275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3AEC0BE5-2739-40D1-AAE9-53F213BBC152}"/>
              </a:ext>
            </a:extLst>
          </p:cNvPr>
          <p:cNvGrpSpPr/>
          <p:nvPr/>
        </p:nvGrpSpPr>
        <p:grpSpPr>
          <a:xfrm>
            <a:off x="3734066" y="3814758"/>
            <a:ext cx="2535661" cy="2535658"/>
            <a:chOff x="6535322" y="905734"/>
            <a:chExt cx="2817547" cy="2817544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FC98367C-8FC9-4583-BEBA-6D0FBDCC89A7}"/>
                </a:ext>
              </a:extLst>
            </p:cNvPr>
            <p:cNvGrpSpPr/>
            <p:nvPr/>
          </p:nvGrpSpPr>
          <p:grpSpPr>
            <a:xfrm>
              <a:off x="6535322" y="905734"/>
              <a:ext cx="2817547" cy="2817544"/>
              <a:chOff x="3099112" y="286370"/>
              <a:chExt cx="2817547" cy="2817544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B9116B5D-16FD-48AE-A9C8-8C72112E284B}"/>
                  </a:ext>
                </a:extLst>
              </p:cNvPr>
              <p:cNvGrpSpPr/>
              <p:nvPr/>
            </p:nvGrpSpPr>
            <p:grpSpPr>
              <a:xfrm>
                <a:off x="3099112" y="286370"/>
                <a:ext cx="2817547" cy="2817544"/>
                <a:chOff x="2857122" y="3843765"/>
                <a:chExt cx="1629386" cy="1629384"/>
              </a:xfrm>
            </p:grpSpPr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0AA83F09-CE60-4C0D-ADBF-6605CE578B95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243" name="楕円 242">
                    <a:extLst>
                      <a:ext uri="{FF2B5EF4-FFF2-40B4-BE49-F238E27FC236}">
                        <a16:creationId xmlns:a16="http://schemas.microsoft.com/office/drawing/2014/main" id="{C1788140-6699-4152-85F2-A9C8D6C7CD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楕円 243">
                    <a:extLst>
                      <a:ext uri="{FF2B5EF4-FFF2-40B4-BE49-F238E27FC236}">
                        <a16:creationId xmlns:a16="http://schemas.microsoft.com/office/drawing/2014/main" id="{BBB81051-7277-4309-9E0E-7C4926856D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42" name="&quot;禁止&quot;マーク 241">
                  <a:extLst>
                    <a:ext uri="{FF2B5EF4-FFF2-40B4-BE49-F238E27FC236}">
                      <a16:creationId xmlns:a16="http://schemas.microsoft.com/office/drawing/2014/main" id="{243559E7-FBF6-47FF-9DCD-182108F23E5F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9" name="&quot;禁止&quot;マーク 238">
                <a:extLst>
                  <a:ext uri="{FF2B5EF4-FFF2-40B4-BE49-F238E27FC236}">
                    <a16:creationId xmlns:a16="http://schemas.microsoft.com/office/drawing/2014/main" id="{19FDFAFD-1B36-4382-8569-52B4383B7573}"/>
                  </a:ext>
                </a:extLst>
              </p:cNvPr>
              <p:cNvSpPr/>
              <p:nvPr/>
            </p:nvSpPr>
            <p:spPr bwMode="auto">
              <a:xfrm>
                <a:off x="3162334" y="349592"/>
                <a:ext cx="2691104" cy="2691101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40" name="&quot;禁止&quot;マーク 239">
                <a:extLst>
                  <a:ext uri="{FF2B5EF4-FFF2-40B4-BE49-F238E27FC236}">
                    <a16:creationId xmlns:a16="http://schemas.microsoft.com/office/drawing/2014/main" id="{44F33B03-292E-4406-A7E4-3A5A273D66A8}"/>
                  </a:ext>
                </a:extLst>
              </p:cNvPr>
              <p:cNvSpPr/>
              <p:nvPr/>
            </p:nvSpPr>
            <p:spPr bwMode="auto">
              <a:xfrm>
                <a:off x="3162332" y="349592"/>
                <a:ext cx="2691104" cy="2691101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A90A1B48-E369-42D5-A9F9-3A4E4C00B9F8}"/>
                </a:ext>
              </a:extLst>
            </p:cNvPr>
            <p:cNvGrpSpPr/>
            <p:nvPr/>
          </p:nvGrpSpPr>
          <p:grpSpPr>
            <a:xfrm>
              <a:off x="7165067" y="1578765"/>
              <a:ext cx="1575002" cy="1486922"/>
              <a:chOff x="9103481" y="1888247"/>
              <a:chExt cx="1546792" cy="1361563"/>
            </a:xfrm>
          </p:grpSpPr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01059FD7-597E-42BB-AF64-B9039D51A7F5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AB683A69-C25E-4B95-8B09-2C4827D300E2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233" name="台形 232">
                  <a:extLst>
                    <a:ext uri="{FF2B5EF4-FFF2-40B4-BE49-F238E27FC236}">
                      <a16:creationId xmlns:a16="http://schemas.microsoft.com/office/drawing/2014/main" id="{B8D50F9B-61F0-4654-909E-68E2CA18F095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台形 233">
                  <a:extLst>
                    <a:ext uri="{FF2B5EF4-FFF2-40B4-BE49-F238E27FC236}">
                      <a16:creationId xmlns:a16="http://schemas.microsoft.com/office/drawing/2014/main" id="{15435291-C52A-491E-BD09-B901FD3C72AE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97EC7B45-D74D-443C-BB0F-144402FA0AEC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36" name="直線コネクタ 235">
                  <a:extLst>
                    <a:ext uri="{FF2B5EF4-FFF2-40B4-BE49-F238E27FC236}">
                      <a16:creationId xmlns:a16="http://schemas.microsoft.com/office/drawing/2014/main" id="{95FDB7EE-FFCB-4683-B1A2-234093682C8D}"/>
                    </a:ext>
                  </a:extLst>
                </p:cNvPr>
                <p:cNvCxnSpPr>
                  <a:stCxn id="233" idx="0"/>
                  <a:endCxn id="233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237" name="台形 236">
                  <a:extLst>
                    <a:ext uri="{FF2B5EF4-FFF2-40B4-BE49-F238E27FC236}">
                      <a16:creationId xmlns:a16="http://schemas.microsoft.com/office/drawing/2014/main" id="{7585C277-5008-4C58-99AE-3428C137835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0" name="正方形/長方形 229">
              <a:extLst>
                <a:ext uri="{FF2B5EF4-FFF2-40B4-BE49-F238E27FC236}">
                  <a16:creationId xmlns:a16="http://schemas.microsoft.com/office/drawing/2014/main" id="{937590BB-4B01-4D62-8F2A-AC179F2F7DEF}"/>
                </a:ext>
              </a:extLst>
            </p:cNvPr>
            <p:cNvSpPr/>
            <p:nvPr/>
          </p:nvSpPr>
          <p:spPr bwMode="auto">
            <a:xfrm rot="2700000">
              <a:off x="6652020" y="2247018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CD79E079-F3D0-4DD6-B530-FBF0CC3DE922}"/>
              </a:ext>
            </a:extLst>
          </p:cNvPr>
          <p:cNvGrpSpPr/>
          <p:nvPr/>
        </p:nvGrpSpPr>
        <p:grpSpPr>
          <a:xfrm>
            <a:off x="760176" y="3813759"/>
            <a:ext cx="2535661" cy="2535658"/>
            <a:chOff x="9906000" y="890565"/>
            <a:chExt cx="2817547" cy="2817544"/>
          </a:xfrm>
        </p:grpSpPr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1A6932E5-9445-48B9-B40D-DF87AA471BF8}"/>
                </a:ext>
              </a:extLst>
            </p:cNvPr>
            <p:cNvGrpSpPr/>
            <p:nvPr/>
          </p:nvGrpSpPr>
          <p:grpSpPr>
            <a:xfrm>
              <a:off x="9906000" y="890565"/>
              <a:ext cx="2817547" cy="2817544"/>
              <a:chOff x="5037175" y="2753925"/>
              <a:chExt cx="1629386" cy="1629384"/>
            </a:xfrm>
          </p:grpSpPr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741AF378-2856-4BF3-B4FE-9B58415756FA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F077C12B-F7E4-4A0C-8D33-C4C722DB973E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47" name="円: 塗りつぶしなし 246">
              <a:extLst>
                <a:ext uri="{FF2B5EF4-FFF2-40B4-BE49-F238E27FC236}">
                  <a16:creationId xmlns:a16="http://schemas.microsoft.com/office/drawing/2014/main" id="{DCD0BC98-51E6-473E-A682-14FF71FE42EC}"/>
                </a:ext>
              </a:extLst>
            </p:cNvPr>
            <p:cNvSpPr/>
            <p:nvPr/>
          </p:nvSpPr>
          <p:spPr bwMode="auto">
            <a:xfrm>
              <a:off x="9968573" y="953137"/>
              <a:ext cx="2692400" cy="2692400"/>
            </a:xfrm>
            <a:prstGeom prst="donut">
              <a:avLst>
                <a:gd name="adj" fmla="val 611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269E9A9E-FEC2-458F-A406-ADC27E5A1986}"/>
                </a:ext>
              </a:extLst>
            </p:cNvPr>
            <p:cNvGrpSpPr/>
            <p:nvPr/>
          </p:nvGrpSpPr>
          <p:grpSpPr>
            <a:xfrm>
              <a:off x="10543852" y="1578765"/>
              <a:ext cx="1575002" cy="1486922"/>
              <a:chOff x="9103481" y="1888247"/>
              <a:chExt cx="1546792" cy="1361563"/>
            </a:xfrm>
          </p:grpSpPr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8C082342-2AFB-4832-8117-8EF799236501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E330FFCB-0197-4485-8F0F-7BB396C1C1B3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251" name="台形 250">
                  <a:extLst>
                    <a:ext uri="{FF2B5EF4-FFF2-40B4-BE49-F238E27FC236}">
                      <a16:creationId xmlns:a16="http://schemas.microsoft.com/office/drawing/2014/main" id="{76856735-3F5E-488D-86C7-C1838C2E1777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台形 251">
                  <a:extLst>
                    <a:ext uri="{FF2B5EF4-FFF2-40B4-BE49-F238E27FC236}">
                      <a16:creationId xmlns:a16="http://schemas.microsoft.com/office/drawing/2014/main" id="{F7714334-C925-4E0E-9A2D-00D4587EFF9D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CA2C130C-2420-4164-A587-88D2300248C2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54" name="直線コネクタ 253">
                  <a:extLst>
                    <a:ext uri="{FF2B5EF4-FFF2-40B4-BE49-F238E27FC236}">
                      <a16:creationId xmlns:a16="http://schemas.microsoft.com/office/drawing/2014/main" id="{5A7E72A2-6D94-481E-B7CF-444D2290C800}"/>
                    </a:ext>
                  </a:extLst>
                </p:cNvPr>
                <p:cNvCxnSpPr>
                  <a:stCxn id="251" idx="0"/>
                  <a:endCxn id="251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255" name="台形 254">
                  <a:extLst>
                    <a:ext uri="{FF2B5EF4-FFF2-40B4-BE49-F238E27FC236}">
                      <a16:creationId xmlns:a16="http://schemas.microsoft.com/office/drawing/2014/main" id="{E36794CE-1488-4009-A6A4-7DE3063BAEF4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2A7A0BCF-F7FB-4A90-A557-0797E4FD9560}"/>
              </a:ext>
            </a:extLst>
          </p:cNvPr>
          <p:cNvGrpSpPr/>
          <p:nvPr/>
        </p:nvGrpSpPr>
        <p:grpSpPr>
          <a:xfrm>
            <a:off x="6711605" y="980170"/>
            <a:ext cx="2461423" cy="2461423"/>
            <a:chOff x="3503948" y="-2125842"/>
            <a:chExt cx="2735056" cy="2735056"/>
          </a:xfrm>
        </p:grpSpPr>
        <p:sp>
          <p:nvSpPr>
            <p:cNvPr id="279" name="四角形: 角を丸くする 278">
              <a:extLst>
                <a:ext uri="{FF2B5EF4-FFF2-40B4-BE49-F238E27FC236}">
                  <a16:creationId xmlns:a16="http://schemas.microsoft.com/office/drawing/2014/main" id="{0AA70D38-3140-42E4-B78C-62D646798667}"/>
                </a:ext>
              </a:extLst>
            </p:cNvPr>
            <p:cNvSpPr/>
            <p:nvPr/>
          </p:nvSpPr>
          <p:spPr bwMode="auto">
            <a:xfrm>
              <a:off x="3503948" y="-2125842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0" name="四角形: 角を丸くする 279">
              <a:extLst>
                <a:ext uri="{FF2B5EF4-FFF2-40B4-BE49-F238E27FC236}">
                  <a16:creationId xmlns:a16="http://schemas.microsoft.com/office/drawing/2014/main" id="{CD83EEBF-CD08-454B-A683-9333BFBC36C0}"/>
                </a:ext>
              </a:extLst>
            </p:cNvPr>
            <p:cNvSpPr/>
            <p:nvPr/>
          </p:nvSpPr>
          <p:spPr bwMode="auto">
            <a:xfrm>
              <a:off x="3691527" y="-1938263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84910B29-994B-4558-8632-230DAA4F76D4}"/>
                </a:ext>
              </a:extLst>
            </p:cNvPr>
            <p:cNvSpPr/>
            <p:nvPr/>
          </p:nvSpPr>
          <p:spPr bwMode="auto">
            <a:xfrm>
              <a:off x="3582910" y="-2046880"/>
              <a:ext cx="2577132" cy="2577132"/>
            </a:xfrm>
            <a:custGeom>
              <a:avLst/>
              <a:gdLst>
                <a:gd name="connsiteX0" fmla="*/ 1288567 w 2577132"/>
                <a:gd name="connsiteY0" fmla="*/ 1415860 h 2577132"/>
                <a:gd name="connsiteX1" fmla="*/ 296092 w 2577132"/>
                <a:gd name="connsiteY1" fmla="*/ 2408335 h 2577132"/>
                <a:gd name="connsiteX2" fmla="*/ 2281041 w 2577132"/>
                <a:gd name="connsiteY2" fmla="*/ 2408335 h 2577132"/>
                <a:gd name="connsiteX3" fmla="*/ 2407203 w 2577132"/>
                <a:gd name="connsiteY3" fmla="*/ 297223 h 2577132"/>
                <a:gd name="connsiteX4" fmla="*/ 1415860 w 2577132"/>
                <a:gd name="connsiteY4" fmla="*/ 1288566 h 2577132"/>
                <a:gd name="connsiteX5" fmla="*/ 2407203 w 2577132"/>
                <a:gd name="connsiteY5" fmla="*/ 2279909 h 2577132"/>
                <a:gd name="connsiteX6" fmla="*/ 160953 w 2577132"/>
                <a:gd name="connsiteY6" fmla="*/ 288246 h 2577132"/>
                <a:gd name="connsiteX7" fmla="*/ 160953 w 2577132"/>
                <a:gd name="connsiteY7" fmla="*/ 2288886 h 2577132"/>
                <a:gd name="connsiteX8" fmla="*/ 1161273 w 2577132"/>
                <a:gd name="connsiteY8" fmla="*/ 1288566 h 2577132"/>
                <a:gd name="connsiteX9" fmla="*/ 281311 w 2577132"/>
                <a:gd name="connsiteY9" fmla="*/ 154017 h 2577132"/>
                <a:gd name="connsiteX10" fmla="*/ 1288567 w 2577132"/>
                <a:gd name="connsiteY10" fmla="*/ 1161273 h 2577132"/>
                <a:gd name="connsiteX11" fmla="*/ 2295822 w 2577132"/>
                <a:gd name="connsiteY11" fmla="*/ 154017 h 2577132"/>
                <a:gd name="connsiteX12" fmla="*/ 160298 w 2577132"/>
                <a:gd name="connsiteY12" fmla="*/ 0 h 2577132"/>
                <a:gd name="connsiteX13" fmla="*/ 2416834 w 2577132"/>
                <a:gd name="connsiteY13" fmla="*/ 0 h 2577132"/>
                <a:gd name="connsiteX14" fmla="*/ 2577132 w 2577132"/>
                <a:gd name="connsiteY14" fmla="*/ 160298 h 2577132"/>
                <a:gd name="connsiteX15" fmla="*/ 2577132 w 2577132"/>
                <a:gd name="connsiteY15" fmla="*/ 2416834 h 2577132"/>
                <a:gd name="connsiteX16" fmla="*/ 2416834 w 2577132"/>
                <a:gd name="connsiteY16" fmla="*/ 2577132 h 2577132"/>
                <a:gd name="connsiteX17" fmla="*/ 160298 w 2577132"/>
                <a:gd name="connsiteY17" fmla="*/ 2577132 h 2577132"/>
                <a:gd name="connsiteX18" fmla="*/ 0 w 2577132"/>
                <a:gd name="connsiteY18" fmla="*/ 2416834 h 2577132"/>
                <a:gd name="connsiteX19" fmla="*/ 0 w 2577132"/>
                <a:gd name="connsiteY19" fmla="*/ 160298 h 2577132"/>
                <a:gd name="connsiteX20" fmla="*/ 160298 w 2577132"/>
                <a:gd name="connsiteY20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77132" h="2577132">
                  <a:moveTo>
                    <a:pt x="1288567" y="1415860"/>
                  </a:moveTo>
                  <a:lnTo>
                    <a:pt x="296092" y="2408335"/>
                  </a:lnTo>
                  <a:lnTo>
                    <a:pt x="2281041" y="2408335"/>
                  </a:lnTo>
                  <a:close/>
                  <a:moveTo>
                    <a:pt x="2407203" y="297223"/>
                  </a:moveTo>
                  <a:lnTo>
                    <a:pt x="1415860" y="1288566"/>
                  </a:lnTo>
                  <a:lnTo>
                    <a:pt x="2407203" y="2279909"/>
                  </a:lnTo>
                  <a:close/>
                  <a:moveTo>
                    <a:pt x="160953" y="288246"/>
                  </a:moveTo>
                  <a:lnTo>
                    <a:pt x="160953" y="2288886"/>
                  </a:lnTo>
                  <a:lnTo>
                    <a:pt x="1161273" y="1288566"/>
                  </a:lnTo>
                  <a:close/>
                  <a:moveTo>
                    <a:pt x="281311" y="154017"/>
                  </a:moveTo>
                  <a:lnTo>
                    <a:pt x="1288567" y="1161273"/>
                  </a:lnTo>
                  <a:lnTo>
                    <a:pt x="2295822" y="154017"/>
                  </a:ln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1FC9F998-DDDB-4BE4-A9AD-35347B3965B0}"/>
                </a:ext>
              </a:extLst>
            </p:cNvPr>
            <p:cNvGrpSpPr/>
            <p:nvPr/>
          </p:nvGrpSpPr>
          <p:grpSpPr>
            <a:xfrm>
              <a:off x="3932638" y="-1644650"/>
              <a:ext cx="1877677" cy="1772672"/>
              <a:chOff x="9103481" y="1888247"/>
              <a:chExt cx="1546792" cy="1361563"/>
            </a:xfrm>
          </p:grpSpPr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A5A40849-956D-4543-8535-132EBE98AA45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43745928-AD90-41C9-9A12-84A45C77D4C6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286" name="台形 285">
                  <a:extLst>
                    <a:ext uri="{FF2B5EF4-FFF2-40B4-BE49-F238E27FC236}">
                      <a16:creationId xmlns:a16="http://schemas.microsoft.com/office/drawing/2014/main" id="{9F858110-84AA-4E0C-B7DC-2E4A98F22D8C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台形 286">
                  <a:extLst>
                    <a:ext uri="{FF2B5EF4-FFF2-40B4-BE49-F238E27FC236}">
                      <a16:creationId xmlns:a16="http://schemas.microsoft.com/office/drawing/2014/main" id="{E895601B-0381-4816-9A10-A94C0CE42E09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01FC53AC-4A04-4A28-B30D-C8D349F8B54F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89" name="直線コネクタ 288">
                  <a:extLst>
                    <a:ext uri="{FF2B5EF4-FFF2-40B4-BE49-F238E27FC236}">
                      <a16:creationId xmlns:a16="http://schemas.microsoft.com/office/drawing/2014/main" id="{B7C6225F-853D-45A5-B282-0D33802BF381}"/>
                    </a:ext>
                  </a:extLst>
                </p:cNvPr>
                <p:cNvCxnSpPr>
                  <a:stCxn id="286" idx="0"/>
                  <a:endCxn id="286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290" name="台形 289">
                  <a:extLst>
                    <a:ext uri="{FF2B5EF4-FFF2-40B4-BE49-F238E27FC236}">
                      <a16:creationId xmlns:a16="http://schemas.microsoft.com/office/drawing/2014/main" id="{4062AC2D-0E65-47A5-BE56-13F1C0E579F3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54997E78-45B2-4C96-9B6A-9DFAD65D23C9}"/>
                </a:ext>
              </a:extLst>
            </p:cNvPr>
            <p:cNvSpPr/>
            <p:nvPr/>
          </p:nvSpPr>
          <p:spPr bwMode="auto">
            <a:xfrm>
              <a:off x="3582910" y="-2046880"/>
              <a:ext cx="2577132" cy="2577132"/>
            </a:xfrm>
            <a:custGeom>
              <a:avLst/>
              <a:gdLst>
                <a:gd name="connsiteX0" fmla="*/ 1288567 w 2577132"/>
                <a:gd name="connsiteY0" fmla="*/ 1415860 h 2577132"/>
                <a:gd name="connsiteX1" fmla="*/ 296092 w 2577132"/>
                <a:gd name="connsiteY1" fmla="*/ 2408335 h 2577132"/>
                <a:gd name="connsiteX2" fmla="*/ 2281041 w 2577132"/>
                <a:gd name="connsiteY2" fmla="*/ 2408335 h 2577132"/>
                <a:gd name="connsiteX3" fmla="*/ 2407203 w 2577132"/>
                <a:gd name="connsiteY3" fmla="*/ 297223 h 2577132"/>
                <a:gd name="connsiteX4" fmla="*/ 1415860 w 2577132"/>
                <a:gd name="connsiteY4" fmla="*/ 1288566 h 2577132"/>
                <a:gd name="connsiteX5" fmla="*/ 2407203 w 2577132"/>
                <a:gd name="connsiteY5" fmla="*/ 2279909 h 2577132"/>
                <a:gd name="connsiteX6" fmla="*/ 160953 w 2577132"/>
                <a:gd name="connsiteY6" fmla="*/ 288246 h 2577132"/>
                <a:gd name="connsiteX7" fmla="*/ 160953 w 2577132"/>
                <a:gd name="connsiteY7" fmla="*/ 2288886 h 2577132"/>
                <a:gd name="connsiteX8" fmla="*/ 1161273 w 2577132"/>
                <a:gd name="connsiteY8" fmla="*/ 1288566 h 2577132"/>
                <a:gd name="connsiteX9" fmla="*/ 281311 w 2577132"/>
                <a:gd name="connsiteY9" fmla="*/ 154017 h 2577132"/>
                <a:gd name="connsiteX10" fmla="*/ 1288567 w 2577132"/>
                <a:gd name="connsiteY10" fmla="*/ 1161273 h 2577132"/>
                <a:gd name="connsiteX11" fmla="*/ 2295822 w 2577132"/>
                <a:gd name="connsiteY11" fmla="*/ 154017 h 2577132"/>
                <a:gd name="connsiteX12" fmla="*/ 160298 w 2577132"/>
                <a:gd name="connsiteY12" fmla="*/ 0 h 2577132"/>
                <a:gd name="connsiteX13" fmla="*/ 2416834 w 2577132"/>
                <a:gd name="connsiteY13" fmla="*/ 0 h 2577132"/>
                <a:gd name="connsiteX14" fmla="*/ 2577132 w 2577132"/>
                <a:gd name="connsiteY14" fmla="*/ 160298 h 2577132"/>
                <a:gd name="connsiteX15" fmla="*/ 2577132 w 2577132"/>
                <a:gd name="connsiteY15" fmla="*/ 2416834 h 2577132"/>
                <a:gd name="connsiteX16" fmla="*/ 2416834 w 2577132"/>
                <a:gd name="connsiteY16" fmla="*/ 2577132 h 2577132"/>
                <a:gd name="connsiteX17" fmla="*/ 160298 w 2577132"/>
                <a:gd name="connsiteY17" fmla="*/ 2577132 h 2577132"/>
                <a:gd name="connsiteX18" fmla="*/ 0 w 2577132"/>
                <a:gd name="connsiteY18" fmla="*/ 2416834 h 2577132"/>
                <a:gd name="connsiteX19" fmla="*/ 0 w 2577132"/>
                <a:gd name="connsiteY19" fmla="*/ 160298 h 2577132"/>
                <a:gd name="connsiteX20" fmla="*/ 160298 w 2577132"/>
                <a:gd name="connsiteY20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77132" h="2577132">
                  <a:moveTo>
                    <a:pt x="1288567" y="1415860"/>
                  </a:moveTo>
                  <a:lnTo>
                    <a:pt x="296092" y="2408335"/>
                  </a:lnTo>
                  <a:lnTo>
                    <a:pt x="2281041" y="2408335"/>
                  </a:lnTo>
                  <a:close/>
                  <a:moveTo>
                    <a:pt x="2407203" y="297223"/>
                  </a:moveTo>
                  <a:lnTo>
                    <a:pt x="1415860" y="1288566"/>
                  </a:lnTo>
                  <a:lnTo>
                    <a:pt x="2407203" y="2279909"/>
                  </a:lnTo>
                  <a:close/>
                  <a:moveTo>
                    <a:pt x="160953" y="288246"/>
                  </a:moveTo>
                  <a:lnTo>
                    <a:pt x="160953" y="2288886"/>
                  </a:lnTo>
                  <a:lnTo>
                    <a:pt x="1161273" y="1288566"/>
                  </a:lnTo>
                  <a:close/>
                  <a:moveTo>
                    <a:pt x="281311" y="154017"/>
                  </a:moveTo>
                  <a:lnTo>
                    <a:pt x="1288567" y="1161273"/>
                  </a:lnTo>
                  <a:lnTo>
                    <a:pt x="2295822" y="154017"/>
                  </a:ln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6CA8DC78-9789-4F95-A91F-9FA24EB1EFFE}"/>
              </a:ext>
            </a:extLst>
          </p:cNvPr>
          <p:cNvGrpSpPr/>
          <p:nvPr/>
        </p:nvGrpSpPr>
        <p:grpSpPr>
          <a:xfrm>
            <a:off x="6654800" y="3829663"/>
            <a:ext cx="2535661" cy="2535658"/>
            <a:chOff x="9906000" y="-2411435"/>
            <a:chExt cx="2817547" cy="2817544"/>
          </a:xfrm>
        </p:grpSpPr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DCD6C276-498C-46DF-B0A9-78A017B4081F}"/>
                </a:ext>
              </a:extLst>
            </p:cNvPr>
            <p:cNvGrpSpPr/>
            <p:nvPr/>
          </p:nvGrpSpPr>
          <p:grpSpPr>
            <a:xfrm>
              <a:off x="9906000" y="-2411435"/>
              <a:ext cx="2817547" cy="2817544"/>
              <a:chOff x="5037175" y="2753925"/>
              <a:chExt cx="1629386" cy="1629384"/>
            </a:xfrm>
          </p:grpSpPr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D5D14EB9-276F-4EB3-B107-02F7C1D87064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26F1CE36-C92A-41A9-8704-CD3F66C948E5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9EC711C6-6226-4830-811A-14E27CF83E2F}"/>
                </a:ext>
              </a:extLst>
            </p:cNvPr>
            <p:cNvSpPr/>
            <p:nvPr/>
          </p:nvSpPr>
          <p:spPr bwMode="auto">
            <a:xfrm>
              <a:off x="9968573" y="-2348863"/>
              <a:ext cx="2692400" cy="2692400"/>
            </a:xfrm>
            <a:custGeom>
              <a:avLst/>
              <a:gdLst>
                <a:gd name="connsiteX0" fmla="*/ 1346201 w 2692400"/>
                <a:gd name="connsiteY0" fmla="*/ 1467674 h 2692400"/>
                <a:gd name="connsiteX1" fmla="*/ 574367 w 2692400"/>
                <a:gd name="connsiteY1" fmla="*/ 2239507 h 2692400"/>
                <a:gd name="connsiteX2" fmla="*/ 594635 w 2692400"/>
                <a:gd name="connsiteY2" fmla="*/ 2257928 h 2692400"/>
                <a:gd name="connsiteX3" fmla="*/ 1346200 w 2692400"/>
                <a:gd name="connsiteY3" fmla="*/ 2527733 h 2692400"/>
                <a:gd name="connsiteX4" fmla="*/ 2097765 w 2692400"/>
                <a:gd name="connsiteY4" fmla="*/ 2257928 h 2692400"/>
                <a:gd name="connsiteX5" fmla="*/ 2118035 w 2692400"/>
                <a:gd name="connsiteY5" fmla="*/ 2239506 h 2692400"/>
                <a:gd name="connsiteX6" fmla="*/ 2239508 w 2692400"/>
                <a:gd name="connsiteY6" fmla="*/ 574368 h 2692400"/>
                <a:gd name="connsiteX7" fmla="*/ 1467673 w 2692400"/>
                <a:gd name="connsiteY7" fmla="*/ 1346202 h 2692400"/>
                <a:gd name="connsiteX8" fmla="*/ 2239506 w 2692400"/>
                <a:gd name="connsiteY8" fmla="*/ 2118034 h 2692400"/>
                <a:gd name="connsiteX9" fmla="*/ 2257928 w 2692400"/>
                <a:gd name="connsiteY9" fmla="*/ 2097765 h 2692400"/>
                <a:gd name="connsiteX10" fmla="*/ 2527733 w 2692400"/>
                <a:gd name="connsiteY10" fmla="*/ 1346200 h 2692400"/>
                <a:gd name="connsiteX11" fmla="*/ 2257928 w 2692400"/>
                <a:gd name="connsiteY11" fmla="*/ 594635 h 2692400"/>
                <a:gd name="connsiteX12" fmla="*/ 452893 w 2692400"/>
                <a:gd name="connsiteY12" fmla="*/ 574366 h 2692400"/>
                <a:gd name="connsiteX13" fmla="*/ 434472 w 2692400"/>
                <a:gd name="connsiteY13" fmla="*/ 594635 h 2692400"/>
                <a:gd name="connsiteX14" fmla="*/ 164667 w 2692400"/>
                <a:gd name="connsiteY14" fmla="*/ 1346200 h 2692400"/>
                <a:gd name="connsiteX15" fmla="*/ 434472 w 2692400"/>
                <a:gd name="connsiteY15" fmla="*/ 2097765 h 2692400"/>
                <a:gd name="connsiteX16" fmla="*/ 452895 w 2692400"/>
                <a:gd name="connsiteY16" fmla="*/ 2118035 h 2692400"/>
                <a:gd name="connsiteX17" fmla="*/ 1224729 w 2692400"/>
                <a:gd name="connsiteY17" fmla="*/ 1346202 h 2692400"/>
                <a:gd name="connsiteX18" fmla="*/ 1346200 w 2692400"/>
                <a:gd name="connsiteY18" fmla="*/ 164667 h 2692400"/>
                <a:gd name="connsiteX19" fmla="*/ 594635 w 2692400"/>
                <a:gd name="connsiteY19" fmla="*/ 434472 h 2692400"/>
                <a:gd name="connsiteX20" fmla="*/ 574365 w 2692400"/>
                <a:gd name="connsiteY20" fmla="*/ 452895 h 2692400"/>
                <a:gd name="connsiteX21" fmla="*/ 1346201 w 2692400"/>
                <a:gd name="connsiteY21" fmla="*/ 1224730 h 2692400"/>
                <a:gd name="connsiteX22" fmla="*/ 2118036 w 2692400"/>
                <a:gd name="connsiteY22" fmla="*/ 452896 h 2692400"/>
                <a:gd name="connsiteX23" fmla="*/ 2097765 w 2692400"/>
                <a:gd name="connsiteY23" fmla="*/ 434472 h 2692400"/>
                <a:gd name="connsiteX24" fmla="*/ 1346200 w 2692400"/>
                <a:gd name="connsiteY24" fmla="*/ 164667 h 2692400"/>
                <a:gd name="connsiteX25" fmla="*/ 1346200 w 2692400"/>
                <a:gd name="connsiteY25" fmla="*/ 0 h 2692400"/>
                <a:gd name="connsiteX26" fmla="*/ 2692400 w 2692400"/>
                <a:gd name="connsiteY26" fmla="*/ 1346200 h 2692400"/>
                <a:gd name="connsiteX27" fmla="*/ 1346200 w 2692400"/>
                <a:gd name="connsiteY27" fmla="*/ 2692400 h 2692400"/>
                <a:gd name="connsiteX28" fmla="*/ 0 w 2692400"/>
                <a:gd name="connsiteY28" fmla="*/ 1346200 h 2692400"/>
                <a:gd name="connsiteX29" fmla="*/ 1346200 w 2692400"/>
                <a:gd name="connsiteY29" fmla="*/ 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92400" h="2692400">
                  <a:moveTo>
                    <a:pt x="1346201" y="1467674"/>
                  </a:moveTo>
                  <a:lnTo>
                    <a:pt x="574367" y="2239507"/>
                  </a:lnTo>
                  <a:lnTo>
                    <a:pt x="594635" y="2257928"/>
                  </a:lnTo>
                  <a:cubicBezTo>
                    <a:pt x="798874" y="2426481"/>
                    <a:pt x="1060712" y="2527733"/>
                    <a:pt x="1346200" y="2527733"/>
                  </a:cubicBezTo>
                  <a:cubicBezTo>
                    <a:pt x="1631688" y="2527733"/>
                    <a:pt x="1893526" y="2426481"/>
                    <a:pt x="2097765" y="2257928"/>
                  </a:cubicBezTo>
                  <a:lnTo>
                    <a:pt x="2118035" y="2239506"/>
                  </a:lnTo>
                  <a:close/>
                  <a:moveTo>
                    <a:pt x="2239508" y="574368"/>
                  </a:moveTo>
                  <a:lnTo>
                    <a:pt x="1467673" y="1346202"/>
                  </a:lnTo>
                  <a:lnTo>
                    <a:pt x="2239506" y="2118034"/>
                  </a:lnTo>
                  <a:lnTo>
                    <a:pt x="2257928" y="2097765"/>
                  </a:lnTo>
                  <a:cubicBezTo>
                    <a:pt x="2426481" y="1893526"/>
                    <a:pt x="2527733" y="1631688"/>
                    <a:pt x="2527733" y="1346200"/>
                  </a:cubicBezTo>
                  <a:cubicBezTo>
                    <a:pt x="2527733" y="1060713"/>
                    <a:pt x="2426481" y="798874"/>
                    <a:pt x="2257928" y="594635"/>
                  </a:cubicBezTo>
                  <a:close/>
                  <a:moveTo>
                    <a:pt x="452893" y="574366"/>
                  </a:moveTo>
                  <a:lnTo>
                    <a:pt x="434472" y="594635"/>
                  </a:lnTo>
                  <a:cubicBezTo>
                    <a:pt x="265919" y="798874"/>
                    <a:pt x="164667" y="1060713"/>
                    <a:pt x="164667" y="1346200"/>
                  </a:cubicBezTo>
                  <a:cubicBezTo>
                    <a:pt x="164667" y="1631688"/>
                    <a:pt x="265919" y="1893526"/>
                    <a:pt x="434472" y="2097765"/>
                  </a:cubicBezTo>
                  <a:lnTo>
                    <a:pt x="452895" y="2118035"/>
                  </a:lnTo>
                  <a:lnTo>
                    <a:pt x="1224729" y="1346202"/>
                  </a:lnTo>
                  <a:close/>
                  <a:moveTo>
                    <a:pt x="1346200" y="164667"/>
                  </a:moveTo>
                  <a:cubicBezTo>
                    <a:pt x="1060712" y="164667"/>
                    <a:pt x="798874" y="265919"/>
                    <a:pt x="594635" y="434472"/>
                  </a:cubicBezTo>
                  <a:lnTo>
                    <a:pt x="574365" y="452895"/>
                  </a:lnTo>
                  <a:lnTo>
                    <a:pt x="1346201" y="1224730"/>
                  </a:lnTo>
                  <a:lnTo>
                    <a:pt x="2118036" y="452896"/>
                  </a:lnTo>
                  <a:lnTo>
                    <a:pt x="2097765" y="434472"/>
                  </a:lnTo>
                  <a:cubicBezTo>
                    <a:pt x="1893526" y="265919"/>
                    <a:pt x="1631688" y="164667"/>
                    <a:pt x="1346200" y="164667"/>
                  </a:cubicBezTo>
                  <a:close/>
                  <a:moveTo>
                    <a:pt x="1346200" y="0"/>
                  </a:moveTo>
                  <a:cubicBezTo>
                    <a:pt x="2089686" y="0"/>
                    <a:pt x="2692400" y="602714"/>
                    <a:pt x="2692400" y="1346200"/>
                  </a:cubicBezTo>
                  <a:cubicBezTo>
                    <a:pt x="2692400" y="2089686"/>
                    <a:pt x="2089686" y="2692400"/>
                    <a:pt x="1346200" y="2692400"/>
                  </a:cubicBezTo>
                  <a:cubicBezTo>
                    <a:pt x="602714" y="2692400"/>
                    <a:pt x="0" y="2089686"/>
                    <a:pt x="0" y="1346200"/>
                  </a:cubicBezTo>
                  <a:cubicBezTo>
                    <a:pt x="0" y="602714"/>
                    <a:pt x="602714" y="0"/>
                    <a:pt x="134620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5687B95B-60A1-4100-9CF2-98668E80F69E}"/>
                </a:ext>
              </a:extLst>
            </p:cNvPr>
            <p:cNvGrpSpPr/>
            <p:nvPr/>
          </p:nvGrpSpPr>
          <p:grpSpPr>
            <a:xfrm>
              <a:off x="10543852" y="-1723235"/>
              <a:ext cx="1575002" cy="1486922"/>
              <a:chOff x="9103481" y="1888247"/>
              <a:chExt cx="1546792" cy="1361563"/>
            </a:xfrm>
          </p:grpSpPr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DD2E1F74-AE88-4B1C-B8D9-7FA7E58516AA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88828A00-E1D3-4D37-8F4B-65E90AA98314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298" name="台形 297">
                  <a:extLst>
                    <a:ext uri="{FF2B5EF4-FFF2-40B4-BE49-F238E27FC236}">
                      <a16:creationId xmlns:a16="http://schemas.microsoft.com/office/drawing/2014/main" id="{9F9F79BD-3DB1-4B11-941D-968AD2680CDD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台形 298">
                  <a:extLst>
                    <a:ext uri="{FF2B5EF4-FFF2-40B4-BE49-F238E27FC236}">
                      <a16:creationId xmlns:a16="http://schemas.microsoft.com/office/drawing/2014/main" id="{C386BA19-A24C-4BC2-9AD9-84760851339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953649C4-4A1C-43C8-BB7D-00E9AFDDD2BD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301" name="直線コネクタ 300">
                  <a:extLst>
                    <a:ext uri="{FF2B5EF4-FFF2-40B4-BE49-F238E27FC236}">
                      <a16:creationId xmlns:a16="http://schemas.microsoft.com/office/drawing/2014/main" id="{3AB659F6-62F0-41F5-B919-C157C907EAAC}"/>
                    </a:ext>
                  </a:extLst>
                </p:cNvPr>
                <p:cNvCxnSpPr>
                  <a:stCxn id="298" idx="0"/>
                  <a:endCxn id="298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302" name="台形 301">
                  <a:extLst>
                    <a:ext uri="{FF2B5EF4-FFF2-40B4-BE49-F238E27FC236}">
                      <a16:creationId xmlns:a16="http://schemas.microsoft.com/office/drawing/2014/main" id="{55F0AEF0-53DB-48E2-A7A7-A5B73C661639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3C7CC90B-A4E7-45B9-ACBE-3ED713E439BC}"/>
                </a:ext>
              </a:extLst>
            </p:cNvPr>
            <p:cNvSpPr/>
            <p:nvPr/>
          </p:nvSpPr>
          <p:spPr bwMode="auto">
            <a:xfrm>
              <a:off x="9968571" y="-2348863"/>
              <a:ext cx="2692400" cy="2692400"/>
            </a:xfrm>
            <a:custGeom>
              <a:avLst/>
              <a:gdLst>
                <a:gd name="connsiteX0" fmla="*/ 1346201 w 2692400"/>
                <a:gd name="connsiteY0" fmla="*/ 1467674 h 2692400"/>
                <a:gd name="connsiteX1" fmla="*/ 574367 w 2692400"/>
                <a:gd name="connsiteY1" fmla="*/ 2239507 h 2692400"/>
                <a:gd name="connsiteX2" fmla="*/ 594635 w 2692400"/>
                <a:gd name="connsiteY2" fmla="*/ 2257928 h 2692400"/>
                <a:gd name="connsiteX3" fmla="*/ 1346200 w 2692400"/>
                <a:gd name="connsiteY3" fmla="*/ 2527733 h 2692400"/>
                <a:gd name="connsiteX4" fmla="*/ 2097765 w 2692400"/>
                <a:gd name="connsiteY4" fmla="*/ 2257928 h 2692400"/>
                <a:gd name="connsiteX5" fmla="*/ 2118035 w 2692400"/>
                <a:gd name="connsiteY5" fmla="*/ 2239506 h 2692400"/>
                <a:gd name="connsiteX6" fmla="*/ 2239508 w 2692400"/>
                <a:gd name="connsiteY6" fmla="*/ 574368 h 2692400"/>
                <a:gd name="connsiteX7" fmla="*/ 1467673 w 2692400"/>
                <a:gd name="connsiteY7" fmla="*/ 1346202 h 2692400"/>
                <a:gd name="connsiteX8" fmla="*/ 2239506 w 2692400"/>
                <a:gd name="connsiteY8" fmla="*/ 2118034 h 2692400"/>
                <a:gd name="connsiteX9" fmla="*/ 2257928 w 2692400"/>
                <a:gd name="connsiteY9" fmla="*/ 2097765 h 2692400"/>
                <a:gd name="connsiteX10" fmla="*/ 2527733 w 2692400"/>
                <a:gd name="connsiteY10" fmla="*/ 1346200 h 2692400"/>
                <a:gd name="connsiteX11" fmla="*/ 2257928 w 2692400"/>
                <a:gd name="connsiteY11" fmla="*/ 594635 h 2692400"/>
                <a:gd name="connsiteX12" fmla="*/ 452893 w 2692400"/>
                <a:gd name="connsiteY12" fmla="*/ 574366 h 2692400"/>
                <a:gd name="connsiteX13" fmla="*/ 434472 w 2692400"/>
                <a:gd name="connsiteY13" fmla="*/ 594635 h 2692400"/>
                <a:gd name="connsiteX14" fmla="*/ 164667 w 2692400"/>
                <a:gd name="connsiteY14" fmla="*/ 1346200 h 2692400"/>
                <a:gd name="connsiteX15" fmla="*/ 434472 w 2692400"/>
                <a:gd name="connsiteY15" fmla="*/ 2097765 h 2692400"/>
                <a:gd name="connsiteX16" fmla="*/ 452895 w 2692400"/>
                <a:gd name="connsiteY16" fmla="*/ 2118035 h 2692400"/>
                <a:gd name="connsiteX17" fmla="*/ 1224729 w 2692400"/>
                <a:gd name="connsiteY17" fmla="*/ 1346202 h 2692400"/>
                <a:gd name="connsiteX18" fmla="*/ 1346200 w 2692400"/>
                <a:gd name="connsiteY18" fmla="*/ 164667 h 2692400"/>
                <a:gd name="connsiteX19" fmla="*/ 594635 w 2692400"/>
                <a:gd name="connsiteY19" fmla="*/ 434472 h 2692400"/>
                <a:gd name="connsiteX20" fmla="*/ 574365 w 2692400"/>
                <a:gd name="connsiteY20" fmla="*/ 452895 h 2692400"/>
                <a:gd name="connsiteX21" fmla="*/ 1346201 w 2692400"/>
                <a:gd name="connsiteY21" fmla="*/ 1224730 h 2692400"/>
                <a:gd name="connsiteX22" fmla="*/ 2118036 w 2692400"/>
                <a:gd name="connsiteY22" fmla="*/ 452896 h 2692400"/>
                <a:gd name="connsiteX23" fmla="*/ 2097765 w 2692400"/>
                <a:gd name="connsiteY23" fmla="*/ 434472 h 2692400"/>
                <a:gd name="connsiteX24" fmla="*/ 1346200 w 2692400"/>
                <a:gd name="connsiteY24" fmla="*/ 164667 h 2692400"/>
                <a:gd name="connsiteX25" fmla="*/ 1346200 w 2692400"/>
                <a:gd name="connsiteY25" fmla="*/ 0 h 2692400"/>
                <a:gd name="connsiteX26" fmla="*/ 2692400 w 2692400"/>
                <a:gd name="connsiteY26" fmla="*/ 1346200 h 2692400"/>
                <a:gd name="connsiteX27" fmla="*/ 1346200 w 2692400"/>
                <a:gd name="connsiteY27" fmla="*/ 2692400 h 2692400"/>
                <a:gd name="connsiteX28" fmla="*/ 0 w 2692400"/>
                <a:gd name="connsiteY28" fmla="*/ 1346200 h 2692400"/>
                <a:gd name="connsiteX29" fmla="*/ 1346200 w 2692400"/>
                <a:gd name="connsiteY29" fmla="*/ 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92400" h="2692400">
                  <a:moveTo>
                    <a:pt x="1346201" y="1467674"/>
                  </a:moveTo>
                  <a:lnTo>
                    <a:pt x="574367" y="2239507"/>
                  </a:lnTo>
                  <a:lnTo>
                    <a:pt x="594635" y="2257928"/>
                  </a:lnTo>
                  <a:cubicBezTo>
                    <a:pt x="798874" y="2426481"/>
                    <a:pt x="1060712" y="2527733"/>
                    <a:pt x="1346200" y="2527733"/>
                  </a:cubicBezTo>
                  <a:cubicBezTo>
                    <a:pt x="1631688" y="2527733"/>
                    <a:pt x="1893526" y="2426481"/>
                    <a:pt x="2097765" y="2257928"/>
                  </a:cubicBezTo>
                  <a:lnTo>
                    <a:pt x="2118035" y="2239506"/>
                  </a:lnTo>
                  <a:close/>
                  <a:moveTo>
                    <a:pt x="2239508" y="574368"/>
                  </a:moveTo>
                  <a:lnTo>
                    <a:pt x="1467673" y="1346202"/>
                  </a:lnTo>
                  <a:lnTo>
                    <a:pt x="2239506" y="2118034"/>
                  </a:lnTo>
                  <a:lnTo>
                    <a:pt x="2257928" y="2097765"/>
                  </a:lnTo>
                  <a:cubicBezTo>
                    <a:pt x="2426481" y="1893526"/>
                    <a:pt x="2527733" y="1631688"/>
                    <a:pt x="2527733" y="1346200"/>
                  </a:cubicBezTo>
                  <a:cubicBezTo>
                    <a:pt x="2527733" y="1060713"/>
                    <a:pt x="2426481" y="798874"/>
                    <a:pt x="2257928" y="594635"/>
                  </a:cubicBezTo>
                  <a:close/>
                  <a:moveTo>
                    <a:pt x="452893" y="574366"/>
                  </a:moveTo>
                  <a:lnTo>
                    <a:pt x="434472" y="594635"/>
                  </a:lnTo>
                  <a:cubicBezTo>
                    <a:pt x="265919" y="798874"/>
                    <a:pt x="164667" y="1060713"/>
                    <a:pt x="164667" y="1346200"/>
                  </a:cubicBezTo>
                  <a:cubicBezTo>
                    <a:pt x="164667" y="1631688"/>
                    <a:pt x="265919" y="1893526"/>
                    <a:pt x="434472" y="2097765"/>
                  </a:cubicBezTo>
                  <a:lnTo>
                    <a:pt x="452895" y="2118035"/>
                  </a:lnTo>
                  <a:lnTo>
                    <a:pt x="1224729" y="1346202"/>
                  </a:lnTo>
                  <a:close/>
                  <a:moveTo>
                    <a:pt x="1346200" y="164667"/>
                  </a:moveTo>
                  <a:cubicBezTo>
                    <a:pt x="1060712" y="164667"/>
                    <a:pt x="798874" y="265919"/>
                    <a:pt x="594635" y="434472"/>
                  </a:cubicBezTo>
                  <a:lnTo>
                    <a:pt x="574365" y="452895"/>
                  </a:lnTo>
                  <a:lnTo>
                    <a:pt x="1346201" y="1224730"/>
                  </a:lnTo>
                  <a:lnTo>
                    <a:pt x="2118036" y="452896"/>
                  </a:lnTo>
                  <a:lnTo>
                    <a:pt x="2097765" y="434472"/>
                  </a:lnTo>
                  <a:cubicBezTo>
                    <a:pt x="1893526" y="265919"/>
                    <a:pt x="1631688" y="164667"/>
                    <a:pt x="1346200" y="164667"/>
                  </a:cubicBezTo>
                  <a:close/>
                  <a:moveTo>
                    <a:pt x="1346200" y="0"/>
                  </a:moveTo>
                  <a:cubicBezTo>
                    <a:pt x="2089686" y="0"/>
                    <a:pt x="2692400" y="602714"/>
                    <a:pt x="2692400" y="1346200"/>
                  </a:cubicBezTo>
                  <a:cubicBezTo>
                    <a:pt x="2692400" y="2089686"/>
                    <a:pt x="2089686" y="2692400"/>
                    <a:pt x="1346200" y="2692400"/>
                  </a:cubicBezTo>
                  <a:cubicBezTo>
                    <a:pt x="602714" y="2692400"/>
                    <a:pt x="0" y="2089686"/>
                    <a:pt x="0" y="1346200"/>
                  </a:cubicBezTo>
                  <a:cubicBezTo>
                    <a:pt x="0" y="602714"/>
                    <a:pt x="602714" y="0"/>
                    <a:pt x="1346200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4875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開封、開封禁止マーク</a:t>
            </a:r>
          </a:p>
        </p:txBody>
      </p:sp>
      <p:grpSp>
        <p:nvGrpSpPr>
          <p:cNvPr id="258" name="グループ化 257">
            <a:extLst>
              <a:ext uri="{FF2B5EF4-FFF2-40B4-BE49-F238E27FC236}">
                <a16:creationId xmlns:a16="http://schemas.microsoft.com/office/drawing/2014/main" id="{A1A2E0C0-834F-4AD5-A46A-1B9B7C88407B}"/>
              </a:ext>
            </a:extLst>
          </p:cNvPr>
          <p:cNvGrpSpPr/>
          <p:nvPr/>
        </p:nvGrpSpPr>
        <p:grpSpPr>
          <a:xfrm>
            <a:off x="6884639" y="1072449"/>
            <a:ext cx="2018864" cy="2171981"/>
            <a:chOff x="-5044949" y="1133968"/>
            <a:chExt cx="2018864" cy="2171981"/>
          </a:xfrm>
        </p:grpSpPr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C75E6D8C-B3B9-446C-9580-264D49C33626}"/>
                </a:ext>
              </a:extLst>
            </p:cNvPr>
            <p:cNvGrpSpPr/>
            <p:nvPr/>
          </p:nvGrpSpPr>
          <p:grpSpPr>
            <a:xfrm>
              <a:off x="-5044949" y="1399987"/>
              <a:ext cx="2018864" cy="1905962"/>
              <a:chOff x="9103481" y="1888247"/>
              <a:chExt cx="1546792" cy="1361563"/>
            </a:xfrm>
          </p:grpSpPr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98CD6B07-2D40-449B-8F3F-EC8BF9E7EB3B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8CFD709A-3ED4-417C-8F24-999FE33D7BC7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263" name="台形 262">
                  <a:extLst>
                    <a:ext uri="{FF2B5EF4-FFF2-40B4-BE49-F238E27FC236}">
                      <a16:creationId xmlns:a16="http://schemas.microsoft.com/office/drawing/2014/main" id="{067419AB-1F4F-4F15-85DE-5E3DD0ACE083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台形 263">
                  <a:extLst>
                    <a:ext uri="{FF2B5EF4-FFF2-40B4-BE49-F238E27FC236}">
                      <a16:creationId xmlns:a16="http://schemas.microsoft.com/office/drawing/2014/main" id="{2ACB228F-013B-4E5E-A618-05A411390DFB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97C3DFC9-F67B-4E60-93BA-F5D282DE08F3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66" name="直線コネクタ 265">
                  <a:extLst>
                    <a:ext uri="{FF2B5EF4-FFF2-40B4-BE49-F238E27FC236}">
                      <a16:creationId xmlns:a16="http://schemas.microsoft.com/office/drawing/2014/main" id="{D9A9DFE6-02E1-47C3-9F1B-0A0A97D7C89C}"/>
                    </a:ext>
                  </a:extLst>
                </p:cNvPr>
                <p:cNvCxnSpPr>
                  <a:stCxn id="263" idx="0"/>
                  <a:endCxn id="263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267" name="台形 266">
                  <a:extLst>
                    <a:ext uri="{FF2B5EF4-FFF2-40B4-BE49-F238E27FC236}">
                      <a16:creationId xmlns:a16="http://schemas.microsoft.com/office/drawing/2014/main" id="{208F0886-2585-48B1-BA87-B902D70BECF0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FF8ACC3B-82BC-43F1-9C3B-44E49196B0DB}"/>
                </a:ext>
              </a:extLst>
            </p:cNvPr>
            <p:cNvSpPr/>
            <p:nvPr/>
          </p:nvSpPr>
          <p:spPr bwMode="auto">
            <a:xfrm>
              <a:off x="-4493646" y="1133968"/>
              <a:ext cx="915490" cy="915490"/>
            </a:xfrm>
            <a:custGeom>
              <a:avLst/>
              <a:gdLst>
                <a:gd name="connsiteX0" fmla="*/ 156807 w 915490"/>
                <a:gd name="connsiteY0" fmla="*/ 0 h 915490"/>
                <a:gd name="connsiteX1" fmla="*/ 457745 w 915490"/>
                <a:gd name="connsiteY1" fmla="*/ 300939 h 915490"/>
                <a:gd name="connsiteX2" fmla="*/ 758683 w 915490"/>
                <a:gd name="connsiteY2" fmla="*/ 0 h 915490"/>
                <a:gd name="connsiteX3" fmla="*/ 915490 w 915490"/>
                <a:gd name="connsiteY3" fmla="*/ 156807 h 915490"/>
                <a:gd name="connsiteX4" fmla="*/ 614551 w 915490"/>
                <a:gd name="connsiteY4" fmla="*/ 457745 h 915490"/>
                <a:gd name="connsiteX5" fmla="*/ 915490 w 915490"/>
                <a:gd name="connsiteY5" fmla="*/ 758683 h 915490"/>
                <a:gd name="connsiteX6" fmla="*/ 758683 w 915490"/>
                <a:gd name="connsiteY6" fmla="*/ 915490 h 915490"/>
                <a:gd name="connsiteX7" fmla="*/ 457745 w 915490"/>
                <a:gd name="connsiteY7" fmla="*/ 614551 h 915490"/>
                <a:gd name="connsiteX8" fmla="*/ 156807 w 915490"/>
                <a:gd name="connsiteY8" fmla="*/ 915490 h 915490"/>
                <a:gd name="connsiteX9" fmla="*/ 0 w 915490"/>
                <a:gd name="connsiteY9" fmla="*/ 758683 h 915490"/>
                <a:gd name="connsiteX10" fmla="*/ 300939 w 915490"/>
                <a:gd name="connsiteY10" fmla="*/ 457745 h 915490"/>
                <a:gd name="connsiteX11" fmla="*/ 0 w 915490"/>
                <a:gd name="connsiteY11" fmla="*/ 156807 h 915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15490" h="915490">
                  <a:moveTo>
                    <a:pt x="156807" y="0"/>
                  </a:moveTo>
                  <a:lnTo>
                    <a:pt x="457745" y="300939"/>
                  </a:lnTo>
                  <a:lnTo>
                    <a:pt x="758683" y="0"/>
                  </a:lnTo>
                  <a:lnTo>
                    <a:pt x="915490" y="156807"/>
                  </a:lnTo>
                  <a:lnTo>
                    <a:pt x="614551" y="457745"/>
                  </a:lnTo>
                  <a:lnTo>
                    <a:pt x="915490" y="758683"/>
                  </a:lnTo>
                  <a:lnTo>
                    <a:pt x="758683" y="915490"/>
                  </a:lnTo>
                  <a:lnTo>
                    <a:pt x="457745" y="614551"/>
                  </a:lnTo>
                  <a:lnTo>
                    <a:pt x="156807" y="915490"/>
                  </a:lnTo>
                  <a:lnTo>
                    <a:pt x="0" y="758683"/>
                  </a:lnTo>
                  <a:lnTo>
                    <a:pt x="300939" y="457745"/>
                  </a:lnTo>
                  <a:lnTo>
                    <a:pt x="0" y="156807"/>
                  </a:lnTo>
                  <a:close/>
                </a:path>
              </a:pathLst>
            </a:custGeom>
            <a:solidFill>
              <a:srgbClr val="FF0000">
                <a:alpha val="69804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0EA6687E-A168-4C3F-B75F-5DEB61CAD673}"/>
              </a:ext>
            </a:extLst>
          </p:cNvPr>
          <p:cNvGrpSpPr/>
          <p:nvPr/>
        </p:nvGrpSpPr>
        <p:grpSpPr>
          <a:xfrm>
            <a:off x="6884639" y="3845538"/>
            <a:ext cx="2018864" cy="2256618"/>
            <a:chOff x="-2028931" y="1049331"/>
            <a:chExt cx="2018864" cy="2256618"/>
          </a:xfrm>
        </p:grpSpPr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F73B78BA-648A-4F85-949F-D472115E1CCE}"/>
                </a:ext>
              </a:extLst>
            </p:cNvPr>
            <p:cNvGrpSpPr/>
            <p:nvPr/>
          </p:nvGrpSpPr>
          <p:grpSpPr>
            <a:xfrm>
              <a:off x="-2028931" y="1399987"/>
              <a:ext cx="2018864" cy="1905962"/>
              <a:chOff x="9103481" y="1888247"/>
              <a:chExt cx="1546792" cy="1361563"/>
            </a:xfrm>
          </p:grpSpPr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064ABEED-64B8-4C56-B622-0A416433B2A2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4A132B9F-BA2A-42FC-A3E6-94D86C0DE469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273" name="台形 272">
                  <a:extLst>
                    <a:ext uri="{FF2B5EF4-FFF2-40B4-BE49-F238E27FC236}">
                      <a16:creationId xmlns:a16="http://schemas.microsoft.com/office/drawing/2014/main" id="{0934E6BC-EC8E-4DB9-BD5A-2622B0B63CE8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台形 273">
                  <a:extLst>
                    <a:ext uri="{FF2B5EF4-FFF2-40B4-BE49-F238E27FC236}">
                      <a16:creationId xmlns:a16="http://schemas.microsoft.com/office/drawing/2014/main" id="{67AFE838-5E9C-41AD-992A-724BC099A7B8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ABF6011D-7B75-4AF0-8A72-2DE2FCC6D119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76" name="直線コネクタ 275">
                  <a:extLst>
                    <a:ext uri="{FF2B5EF4-FFF2-40B4-BE49-F238E27FC236}">
                      <a16:creationId xmlns:a16="http://schemas.microsoft.com/office/drawing/2014/main" id="{8CE17C21-4680-4079-838D-FE17A946E09C}"/>
                    </a:ext>
                  </a:extLst>
                </p:cNvPr>
                <p:cNvCxnSpPr>
                  <a:stCxn id="273" idx="0"/>
                  <a:endCxn id="273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277" name="台形 276">
                  <a:extLst>
                    <a:ext uri="{FF2B5EF4-FFF2-40B4-BE49-F238E27FC236}">
                      <a16:creationId xmlns:a16="http://schemas.microsoft.com/office/drawing/2014/main" id="{AC94F9BB-5A93-4A98-86F8-1F8EC05AB833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793FE890-1B24-4931-BFBD-20FD2E824333}"/>
                </a:ext>
              </a:extLst>
            </p:cNvPr>
            <p:cNvSpPr/>
            <p:nvPr/>
          </p:nvSpPr>
          <p:spPr bwMode="auto">
            <a:xfrm>
              <a:off x="-1569249" y="1049331"/>
              <a:ext cx="1084766" cy="1084766"/>
            </a:xfrm>
            <a:custGeom>
              <a:avLst/>
              <a:gdLst>
                <a:gd name="connsiteX0" fmla="*/ 542383 w 1084766"/>
                <a:gd name="connsiteY0" fmla="*/ 189313 h 1084766"/>
                <a:gd name="connsiteX1" fmla="*/ 189313 w 1084766"/>
                <a:gd name="connsiteY1" fmla="*/ 542383 h 1084766"/>
                <a:gd name="connsiteX2" fmla="*/ 542383 w 1084766"/>
                <a:gd name="connsiteY2" fmla="*/ 895453 h 1084766"/>
                <a:gd name="connsiteX3" fmla="*/ 895453 w 1084766"/>
                <a:gd name="connsiteY3" fmla="*/ 542383 h 1084766"/>
                <a:gd name="connsiteX4" fmla="*/ 542383 w 1084766"/>
                <a:gd name="connsiteY4" fmla="*/ 189313 h 1084766"/>
                <a:gd name="connsiteX5" fmla="*/ 542383 w 1084766"/>
                <a:gd name="connsiteY5" fmla="*/ 0 h 1084766"/>
                <a:gd name="connsiteX6" fmla="*/ 1084766 w 1084766"/>
                <a:gd name="connsiteY6" fmla="*/ 542383 h 1084766"/>
                <a:gd name="connsiteX7" fmla="*/ 542383 w 1084766"/>
                <a:gd name="connsiteY7" fmla="*/ 1084766 h 1084766"/>
                <a:gd name="connsiteX8" fmla="*/ 0 w 1084766"/>
                <a:gd name="connsiteY8" fmla="*/ 542383 h 1084766"/>
                <a:gd name="connsiteX9" fmla="*/ 542383 w 1084766"/>
                <a:gd name="connsiteY9" fmla="*/ 0 h 108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4766" h="1084766">
                  <a:moveTo>
                    <a:pt x="542383" y="189313"/>
                  </a:moveTo>
                  <a:cubicBezTo>
                    <a:pt x="347388" y="189313"/>
                    <a:pt x="189313" y="347388"/>
                    <a:pt x="189313" y="542383"/>
                  </a:cubicBezTo>
                  <a:cubicBezTo>
                    <a:pt x="189313" y="737378"/>
                    <a:pt x="347388" y="895453"/>
                    <a:pt x="542383" y="895453"/>
                  </a:cubicBezTo>
                  <a:cubicBezTo>
                    <a:pt x="737378" y="895453"/>
                    <a:pt x="895453" y="737378"/>
                    <a:pt x="895453" y="542383"/>
                  </a:cubicBezTo>
                  <a:cubicBezTo>
                    <a:pt x="895453" y="347388"/>
                    <a:pt x="737378" y="189313"/>
                    <a:pt x="542383" y="189313"/>
                  </a:cubicBezTo>
                  <a:close/>
                  <a:moveTo>
                    <a:pt x="542383" y="0"/>
                  </a:moveTo>
                  <a:cubicBezTo>
                    <a:pt x="841933" y="0"/>
                    <a:pt x="1084766" y="242833"/>
                    <a:pt x="1084766" y="542383"/>
                  </a:cubicBezTo>
                  <a:cubicBezTo>
                    <a:pt x="1084766" y="841933"/>
                    <a:pt x="841933" y="1084766"/>
                    <a:pt x="542383" y="1084766"/>
                  </a:cubicBezTo>
                  <a:cubicBezTo>
                    <a:pt x="242833" y="1084766"/>
                    <a:pt x="0" y="841933"/>
                    <a:pt x="0" y="542383"/>
                  </a:cubicBezTo>
                  <a:cubicBezTo>
                    <a:pt x="0" y="242833"/>
                    <a:pt x="242833" y="0"/>
                    <a:pt x="542383" y="0"/>
                  </a:cubicBezTo>
                  <a:close/>
                </a:path>
              </a:pathLst>
            </a:custGeom>
            <a:solidFill>
              <a:srgbClr val="FF0000">
                <a:alpha val="69804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7D0A03AD-7C4F-429D-9F8C-93A5FD90B55E}"/>
              </a:ext>
            </a:extLst>
          </p:cNvPr>
          <p:cNvGrpSpPr/>
          <p:nvPr/>
        </p:nvGrpSpPr>
        <p:grpSpPr>
          <a:xfrm>
            <a:off x="3939091" y="1234832"/>
            <a:ext cx="2018864" cy="1905962"/>
            <a:chOff x="-5044949" y="-1552763"/>
            <a:chExt cx="2018864" cy="1905962"/>
          </a:xfrm>
        </p:grpSpPr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B1BED51E-044C-49DB-9FA8-73A36FAA8703}"/>
                </a:ext>
              </a:extLst>
            </p:cNvPr>
            <p:cNvGrpSpPr/>
            <p:nvPr/>
          </p:nvGrpSpPr>
          <p:grpSpPr>
            <a:xfrm>
              <a:off x="-5044949" y="-1552763"/>
              <a:ext cx="2018864" cy="1905962"/>
              <a:chOff x="9103481" y="1888247"/>
              <a:chExt cx="1546792" cy="1361563"/>
            </a:xfrm>
          </p:grpSpPr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7EC8DD96-2861-4DE7-8ABA-0073B2014B80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171F9709-BD8C-4DEE-97DF-CD8C6A109A1F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310" name="台形 309">
                  <a:extLst>
                    <a:ext uri="{FF2B5EF4-FFF2-40B4-BE49-F238E27FC236}">
                      <a16:creationId xmlns:a16="http://schemas.microsoft.com/office/drawing/2014/main" id="{CDA3B8D5-26CA-4F6D-9396-D0F11BAB85BC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台形 310">
                  <a:extLst>
                    <a:ext uri="{FF2B5EF4-FFF2-40B4-BE49-F238E27FC236}">
                      <a16:creationId xmlns:a16="http://schemas.microsoft.com/office/drawing/2014/main" id="{6581F52F-8EC2-4CC4-A9EA-DF18CBE7F08A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C0C318F4-9ADC-42C6-A24E-417B8692452F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313" name="直線コネクタ 312">
                  <a:extLst>
                    <a:ext uri="{FF2B5EF4-FFF2-40B4-BE49-F238E27FC236}">
                      <a16:creationId xmlns:a16="http://schemas.microsoft.com/office/drawing/2014/main" id="{0F619DBF-2CF4-467A-8D7C-94824EE69C45}"/>
                    </a:ext>
                  </a:extLst>
                </p:cNvPr>
                <p:cNvCxnSpPr>
                  <a:stCxn id="310" idx="0"/>
                  <a:endCxn id="310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314" name="台形 313">
                  <a:extLst>
                    <a:ext uri="{FF2B5EF4-FFF2-40B4-BE49-F238E27FC236}">
                      <a16:creationId xmlns:a16="http://schemas.microsoft.com/office/drawing/2014/main" id="{352948DA-E492-4B3B-9988-A930F697CE72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0AA8E138-C37B-406E-A0FC-E3023460B18E}"/>
                </a:ext>
              </a:extLst>
            </p:cNvPr>
            <p:cNvSpPr/>
            <p:nvPr/>
          </p:nvSpPr>
          <p:spPr bwMode="auto">
            <a:xfrm>
              <a:off x="-4882313" y="-1376029"/>
              <a:ext cx="1669550" cy="1669550"/>
            </a:xfrm>
            <a:custGeom>
              <a:avLst/>
              <a:gdLst>
                <a:gd name="connsiteX0" fmla="*/ 124251 w 1669550"/>
                <a:gd name="connsiteY0" fmla="*/ 0 h 1669550"/>
                <a:gd name="connsiteX1" fmla="*/ 834775 w 1669550"/>
                <a:gd name="connsiteY1" fmla="*/ 710524 h 1669550"/>
                <a:gd name="connsiteX2" fmla="*/ 1545299 w 1669550"/>
                <a:gd name="connsiteY2" fmla="*/ 0 h 1669550"/>
                <a:gd name="connsiteX3" fmla="*/ 1669550 w 1669550"/>
                <a:gd name="connsiteY3" fmla="*/ 124251 h 1669550"/>
                <a:gd name="connsiteX4" fmla="*/ 959026 w 1669550"/>
                <a:gd name="connsiteY4" fmla="*/ 834775 h 1669550"/>
                <a:gd name="connsiteX5" fmla="*/ 1669550 w 1669550"/>
                <a:gd name="connsiteY5" fmla="*/ 1545299 h 1669550"/>
                <a:gd name="connsiteX6" fmla="*/ 1545299 w 1669550"/>
                <a:gd name="connsiteY6" fmla="*/ 1669550 h 1669550"/>
                <a:gd name="connsiteX7" fmla="*/ 834775 w 1669550"/>
                <a:gd name="connsiteY7" fmla="*/ 959026 h 1669550"/>
                <a:gd name="connsiteX8" fmla="*/ 124251 w 1669550"/>
                <a:gd name="connsiteY8" fmla="*/ 1669550 h 1669550"/>
                <a:gd name="connsiteX9" fmla="*/ 0 w 1669550"/>
                <a:gd name="connsiteY9" fmla="*/ 1545299 h 1669550"/>
                <a:gd name="connsiteX10" fmla="*/ 710524 w 1669550"/>
                <a:gd name="connsiteY10" fmla="*/ 834775 h 1669550"/>
                <a:gd name="connsiteX11" fmla="*/ 0 w 1669550"/>
                <a:gd name="connsiteY11" fmla="*/ 124251 h 166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550" h="1669550">
                  <a:moveTo>
                    <a:pt x="124251" y="0"/>
                  </a:moveTo>
                  <a:lnTo>
                    <a:pt x="834775" y="710524"/>
                  </a:lnTo>
                  <a:lnTo>
                    <a:pt x="1545299" y="0"/>
                  </a:lnTo>
                  <a:lnTo>
                    <a:pt x="1669550" y="124251"/>
                  </a:lnTo>
                  <a:lnTo>
                    <a:pt x="959026" y="834775"/>
                  </a:lnTo>
                  <a:lnTo>
                    <a:pt x="1669550" y="1545299"/>
                  </a:lnTo>
                  <a:lnTo>
                    <a:pt x="1545299" y="1669550"/>
                  </a:lnTo>
                  <a:lnTo>
                    <a:pt x="834775" y="959026"/>
                  </a:lnTo>
                  <a:lnTo>
                    <a:pt x="124251" y="1669550"/>
                  </a:lnTo>
                  <a:lnTo>
                    <a:pt x="0" y="1545299"/>
                  </a:lnTo>
                  <a:lnTo>
                    <a:pt x="710524" y="834775"/>
                  </a:lnTo>
                  <a:lnTo>
                    <a:pt x="0" y="124251"/>
                  </a:lnTo>
                  <a:close/>
                </a:path>
              </a:pathLst>
            </a:custGeom>
            <a:solidFill>
              <a:srgbClr val="FF0000">
                <a:alpha val="69804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CD7800C7-9240-45D8-A3A1-17F3FACA412F}"/>
              </a:ext>
            </a:extLst>
          </p:cNvPr>
          <p:cNvGrpSpPr/>
          <p:nvPr/>
        </p:nvGrpSpPr>
        <p:grpSpPr>
          <a:xfrm>
            <a:off x="3939091" y="4163591"/>
            <a:ext cx="2018864" cy="1905962"/>
            <a:chOff x="-2028931" y="-1552763"/>
            <a:chExt cx="2018864" cy="1905962"/>
          </a:xfrm>
        </p:grpSpPr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20009BD5-19D1-4AEA-8B1B-11089CC4A27F}"/>
                </a:ext>
              </a:extLst>
            </p:cNvPr>
            <p:cNvGrpSpPr/>
            <p:nvPr/>
          </p:nvGrpSpPr>
          <p:grpSpPr>
            <a:xfrm>
              <a:off x="-2028931" y="-1552763"/>
              <a:ext cx="2018864" cy="1905962"/>
              <a:chOff x="9103481" y="1888247"/>
              <a:chExt cx="1546792" cy="1361563"/>
            </a:xfrm>
          </p:grpSpPr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3B9A9301-281B-4FBF-BD61-388D82518EDF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B9994915-8FC9-4E84-A730-DAF0EBABF79C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320" name="台形 319">
                  <a:extLst>
                    <a:ext uri="{FF2B5EF4-FFF2-40B4-BE49-F238E27FC236}">
                      <a16:creationId xmlns:a16="http://schemas.microsoft.com/office/drawing/2014/main" id="{ADF54F5F-77D0-4C81-9B67-431BF8C2DAE3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台形 320">
                  <a:extLst>
                    <a:ext uri="{FF2B5EF4-FFF2-40B4-BE49-F238E27FC236}">
                      <a16:creationId xmlns:a16="http://schemas.microsoft.com/office/drawing/2014/main" id="{DBE2B5C9-4EA1-4AE4-80ED-2A9EF2840EFD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68B19DDA-F264-483A-A2C1-7B5527A17885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323" name="直線コネクタ 322">
                  <a:extLst>
                    <a:ext uri="{FF2B5EF4-FFF2-40B4-BE49-F238E27FC236}">
                      <a16:creationId xmlns:a16="http://schemas.microsoft.com/office/drawing/2014/main" id="{0C11DB46-6D44-4267-B7B9-AEB97F0C47BF}"/>
                    </a:ext>
                  </a:extLst>
                </p:cNvPr>
                <p:cNvCxnSpPr>
                  <a:stCxn id="320" idx="0"/>
                  <a:endCxn id="320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324" name="台形 323">
                  <a:extLst>
                    <a:ext uri="{FF2B5EF4-FFF2-40B4-BE49-F238E27FC236}">
                      <a16:creationId xmlns:a16="http://schemas.microsoft.com/office/drawing/2014/main" id="{2F017B53-2A48-4B4A-9D77-B6C85C37C663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661B4265-4DFF-4F15-9189-40A73FECA188}"/>
                </a:ext>
              </a:extLst>
            </p:cNvPr>
            <p:cNvSpPr/>
            <p:nvPr/>
          </p:nvSpPr>
          <p:spPr bwMode="auto">
            <a:xfrm>
              <a:off x="-1891089" y="-1476375"/>
              <a:ext cx="1753184" cy="1753184"/>
            </a:xfrm>
            <a:custGeom>
              <a:avLst/>
              <a:gdLst>
                <a:gd name="connsiteX0" fmla="*/ 876592 w 1753184"/>
                <a:gd name="connsiteY0" fmla="*/ 168481 h 1753184"/>
                <a:gd name="connsiteX1" fmla="*/ 168481 w 1753184"/>
                <a:gd name="connsiteY1" fmla="*/ 876592 h 1753184"/>
                <a:gd name="connsiteX2" fmla="*/ 876592 w 1753184"/>
                <a:gd name="connsiteY2" fmla="*/ 1584703 h 1753184"/>
                <a:gd name="connsiteX3" fmla="*/ 1584703 w 1753184"/>
                <a:gd name="connsiteY3" fmla="*/ 876592 h 1753184"/>
                <a:gd name="connsiteX4" fmla="*/ 876592 w 1753184"/>
                <a:gd name="connsiteY4" fmla="*/ 168481 h 1753184"/>
                <a:gd name="connsiteX5" fmla="*/ 876592 w 1753184"/>
                <a:gd name="connsiteY5" fmla="*/ 0 h 1753184"/>
                <a:gd name="connsiteX6" fmla="*/ 1753184 w 1753184"/>
                <a:gd name="connsiteY6" fmla="*/ 876592 h 1753184"/>
                <a:gd name="connsiteX7" fmla="*/ 876592 w 1753184"/>
                <a:gd name="connsiteY7" fmla="*/ 1753184 h 1753184"/>
                <a:gd name="connsiteX8" fmla="*/ 0 w 1753184"/>
                <a:gd name="connsiteY8" fmla="*/ 876592 h 1753184"/>
                <a:gd name="connsiteX9" fmla="*/ 876592 w 1753184"/>
                <a:gd name="connsiteY9" fmla="*/ 0 h 175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3184" h="1753184">
                  <a:moveTo>
                    <a:pt x="876592" y="168481"/>
                  </a:moveTo>
                  <a:cubicBezTo>
                    <a:pt x="485513" y="168481"/>
                    <a:pt x="168481" y="485513"/>
                    <a:pt x="168481" y="876592"/>
                  </a:cubicBezTo>
                  <a:cubicBezTo>
                    <a:pt x="168481" y="1267671"/>
                    <a:pt x="485513" y="1584703"/>
                    <a:pt x="876592" y="1584703"/>
                  </a:cubicBezTo>
                  <a:cubicBezTo>
                    <a:pt x="1267671" y="1584703"/>
                    <a:pt x="1584703" y="1267671"/>
                    <a:pt x="1584703" y="876592"/>
                  </a:cubicBezTo>
                  <a:cubicBezTo>
                    <a:pt x="1584703" y="485513"/>
                    <a:pt x="1267671" y="168481"/>
                    <a:pt x="876592" y="168481"/>
                  </a:cubicBezTo>
                  <a:close/>
                  <a:moveTo>
                    <a:pt x="876592" y="0"/>
                  </a:moveTo>
                  <a:cubicBezTo>
                    <a:pt x="1360720" y="0"/>
                    <a:pt x="1753184" y="392464"/>
                    <a:pt x="1753184" y="876592"/>
                  </a:cubicBezTo>
                  <a:cubicBezTo>
                    <a:pt x="1753184" y="1360720"/>
                    <a:pt x="1360720" y="1753184"/>
                    <a:pt x="876592" y="1753184"/>
                  </a:cubicBezTo>
                  <a:cubicBezTo>
                    <a:pt x="392464" y="1753184"/>
                    <a:pt x="0" y="1360720"/>
                    <a:pt x="0" y="876592"/>
                  </a:cubicBezTo>
                  <a:cubicBezTo>
                    <a:pt x="0" y="392464"/>
                    <a:pt x="392464" y="0"/>
                    <a:pt x="876592" y="0"/>
                  </a:cubicBezTo>
                  <a:close/>
                </a:path>
              </a:pathLst>
            </a:custGeom>
            <a:solidFill>
              <a:srgbClr val="FF0000">
                <a:alpha val="69804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25" name="グループ化 324">
            <a:extLst>
              <a:ext uri="{FF2B5EF4-FFF2-40B4-BE49-F238E27FC236}">
                <a16:creationId xmlns:a16="http://schemas.microsoft.com/office/drawing/2014/main" id="{BA451A4F-ECF2-47C1-9642-FEA0EB1DA170}"/>
              </a:ext>
            </a:extLst>
          </p:cNvPr>
          <p:cNvGrpSpPr/>
          <p:nvPr/>
        </p:nvGrpSpPr>
        <p:grpSpPr>
          <a:xfrm>
            <a:off x="1052291" y="1234831"/>
            <a:ext cx="1999076" cy="1999076"/>
            <a:chOff x="953674" y="-1540792"/>
            <a:chExt cx="1999076" cy="1999076"/>
          </a:xfrm>
        </p:grpSpPr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5AC902E0-EC5E-4B85-A8BC-54434AECAC9E}"/>
                </a:ext>
              </a:extLst>
            </p:cNvPr>
            <p:cNvGrpSpPr/>
            <p:nvPr/>
          </p:nvGrpSpPr>
          <p:grpSpPr>
            <a:xfrm>
              <a:off x="1173587" y="-1316963"/>
              <a:ext cx="1519328" cy="1434362"/>
              <a:chOff x="9103481" y="1888247"/>
              <a:chExt cx="1546792" cy="1361563"/>
            </a:xfrm>
          </p:grpSpPr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7BFE1861-39BE-4DEB-AE9B-DDDF353B5D93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F668D26D-FD42-4D7A-B890-E93ACC2359C4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330" name="台形 329">
                  <a:extLst>
                    <a:ext uri="{FF2B5EF4-FFF2-40B4-BE49-F238E27FC236}">
                      <a16:creationId xmlns:a16="http://schemas.microsoft.com/office/drawing/2014/main" id="{2FF55044-38CC-45B6-BD68-FFEE89D6EDC6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台形 330">
                  <a:extLst>
                    <a:ext uri="{FF2B5EF4-FFF2-40B4-BE49-F238E27FC236}">
                      <a16:creationId xmlns:a16="http://schemas.microsoft.com/office/drawing/2014/main" id="{26DDB8D6-A4C6-40E8-888A-EA92734176E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EDA15506-CA58-47E7-A1C6-53C537730166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333" name="直線コネクタ 332">
                  <a:extLst>
                    <a:ext uri="{FF2B5EF4-FFF2-40B4-BE49-F238E27FC236}">
                      <a16:creationId xmlns:a16="http://schemas.microsoft.com/office/drawing/2014/main" id="{F5FFC4FF-CA24-4235-925C-5B2B84BED4E1}"/>
                    </a:ext>
                  </a:extLst>
                </p:cNvPr>
                <p:cNvCxnSpPr>
                  <a:stCxn id="330" idx="0"/>
                  <a:endCxn id="330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334" name="台形 333">
                  <a:extLst>
                    <a:ext uri="{FF2B5EF4-FFF2-40B4-BE49-F238E27FC236}">
                      <a16:creationId xmlns:a16="http://schemas.microsoft.com/office/drawing/2014/main" id="{EDF7F73D-A48C-4EE6-89C1-4C7D720A5EA5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5177F32A-3C78-40AE-826F-D9A5D7DBCDD9}"/>
                </a:ext>
              </a:extLst>
            </p:cNvPr>
            <p:cNvSpPr/>
            <p:nvPr/>
          </p:nvSpPr>
          <p:spPr bwMode="auto">
            <a:xfrm>
              <a:off x="953674" y="-1540792"/>
              <a:ext cx="1999076" cy="1999076"/>
            </a:xfrm>
            <a:custGeom>
              <a:avLst/>
              <a:gdLst>
                <a:gd name="connsiteX0" fmla="*/ 124251 w 1669550"/>
                <a:gd name="connsiteY0" fmla="*/ 0 h 1669550"/>
                <a:gd name="connsiteX1" fmla="*/ 834775 w 1669550"/>
                <a:gd name="connsiteY1" fmla="*/ 710524 h 1669550"/>
                <a:gd name="connsiteX2" fmla="*/ 1545299 w 1669550"/>
                <a:gd name="connsiteY2" fmla="*/ 0 h 1669550"/>
                <a:gd name="connsiteX3" fmla="*/ 1669550 w 1669550"/>
                <a:gd name="connsiteY3" fmla="*/ 124251 h 1669550"/>
                <a:gd name="connsiteX4" fmla="*/ 959026 w 1669550"/>
                <a:gd name="connsiteY4" fmla="*/ 834775 h 1669550"/>
                <a:gd name="connsiteX5" fmla="*/ 1669550 w 1669550"/>
                <a:gd name="connsiteY5" fmla="*/ 1545299 h 1669550"/>
                <a:gd name="connsiteX6" fmla="*/ 1545299 w 1669550"/>
                <a:gd name="connsiteY6" fmla="*/ 1669550 h 1669550"/>
                <a:gd name="connsiteX7" fmla="*/ 834775 w 1669550"/>
                <a:gd name="connsiteY7" fmla="*/ 959026 h 1669550"/>
                <a:gd name="connsiteX8" fmla="*/ 124251 w 1669550"/>
                <a:gd name="connsiteY8" fmla="*/ 1669550 h 1669550"/>
                <a:gd name="connsiteX9" fmla="*/ 0 w 1669550"/>
                <a:gd name="connsiteY9" fmla="*/ 1545299 h 1669550"/>
                <a:gd name="connsiteX10" fmla="*/ 710524 w 1669550"/>
                <a:gd name="connsiteY10" fmla="*/ 834775 h 1669550"/>
                <a:gd name="connsiteX11" fmla="*/ 0 w 1669550"/>
                <a:gd name="connsiteY11" fmla="*/ 124251 h 166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550" h="1669550">
                  <a:moveTo>
                    <a:pt x="124251" y="0"/>
                  </a:moveTo>
                  <a:lnTo>
                    <a:pt x="834775" y="710524"/>
                  </a:lnTo>
                  <a:lnTo>
                    <a:pt x="1545299" y="0"/>
                  </a:lnTo>
                  <a:lnTo>
                    <a:pt x="1669550" y="124251"/>
                  </a:lnTo>
                  <a:lnTo>
                    <a:pt x="959026" y="834775"/>
                  </a:lnTo>
                  <a:lnTo>
                    <a:pt x="1669550" y="1545299"/>
                  </a:lnTo>
                  <a:lnTo>
                    <a:pt x="1545299" y="1669550"/>
                  </a:lnTo>
                  <a:lnTo>
                    <a:pt x="834775" y="959026"/>
                  </a:lnTo>
                  <a:lnTo>
                    <a:pt x="124251" y="1669550"/>
                  </a:lnTo>
                  <a:lnTo>
                    <a:pt x="0" y="1545299"/>
                  </a:lnTo>
                  <a:lnTo>
                    <a:pt x="710524" y="834775"/>
                  </a:lnTo>
                  <a:lnTo>
                    <a:pt x="0" y="124251"/>
                  </a:lnTo>
                  <a:close/>
                </a:path>
              </a:pathLst>
            </a:custGeom>
            <a:solidFill>
              <a:srgbClr val="FF0000">
                <a:alpha val="69804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35" name="グループ化 334">
            <a:extLst>
              <a:ext uri="{FF2B5EF4-FFF2-40B4-BE49-F238E27FC236}">
                <a16:creationId xmlns:a16="http://schemas.microsoft.com/office/drawing/2014/main" id="{2FC623B8-B34A-4BFE-8DBE-4787C07E889C}"/>
              </a:ext>
            </a:extLst>
          </p:cNvPr>
          <p:cNvGrpSpPr/>
          <p:nvPr/>
        </p:nvGrpSpPr>
        <p:grpSpPr>
          <a:xfrm>
            <a:off x="1171306" y="4196194"/>
            <a:ext cx="1753184" cy="1753184"/>
            <a:chOff x="1060826" y="1362870"/>
            <a:chExt cx="1753184" cy="1753184"/>
          </a:xfrm>
        </p:grpSpPr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7EA6D0AE-45EA-4B8B-8090-8CA9039BA0DE}"/>
                </a:ext>
              </a:extLst>
            </p:cNvPr>
            <p:cNvGrpSpPr/>
            <p:nvPr/>
          </p:nvGrpSpPr>
          <p:grpSpPr>
            <a:xfrm>
              <a:off x="1173587" y="1559587"/>
              <a:ext cx="1519328" cy="1434362"/>
              <a:chOff x="9103481" y="1888247"/>
              <a:chExt cx="1546792" cy="1361563"/>
            </a:xfrm>
          </p:grpSpPr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F076D408-47BA-4841-B293-8EE734554568}"/>
                  </a:ext>
                </a:extLst>
              </p:cNvPr>
              <p:cNvSpPr/>
              <p:nvPr/>
            </p:nvSpPr>
            <p:spPr bwMode="auto">
              <a:xfrm>
                <a:off x="9103481" y="1888247"/>
                <a:ext cx="1546792" cy="1361562"/>
              </a:xfrm>
              <a:custGeom>
                <a:avLst/>
                <a:gdLst>
                  <a:gd name="connsiteX0" fmla="*/ 117502 w 1546792"/>
                  <a:gd name="connsiteY0" fmla="*/ 0 h 1361562"/>
                  <a:gd name="connsiteX1" fmla="*/ 1429290 w 1546792"/>
                  <a:gd name="connsiteY1" fmla="*/ 0 h 1361562"/>
                  <a:gd name="connsiteX2" fmla="*/ 1546792 w 1546792"/>
                  <a:gd name="connsiteY2" fmla="*/ 273930 h 1361562"/>
                  <a:gd name="connsiteX3" fmla="*/ 1401713 w 1546792"/>
                  <a:gd name="connsiteY3" fmla="*/ 1361562 h 1361562"/>
                  <a:gd name="connsiteX4" fmla="*/ 145079 w 1546792"/>
                  <a:gd name="connsiteY4" fmla="*/ 1361562 h 1361562"/>
                  <a:gd name="connsiteX5" fmla="*/ 0 w 1546792"/>
                  <a:gd name="connsiteY5" fmla="*/ 273930 h 136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46792" h="1361562">
                    <a:moveTo>
                      <a:pt x="117502" y="0"/>
                    </a:moveTo>
                    <a:lnTo>
                      <a:pt x="1429290" y="0"/>
                    </a:lnTo>
                    <a:lnTo>
                      <a:pt x="1546792" y="273930"/>
                    </a:lnTo>
                    <a:lnTo>
                      <a:pt x="1401713" y="1361562"/>
                    </a:lnTo>
                    <a:lnTo>
                      <a:pt x="145079" y="1361562"/>
                    </a:lnTo>
                    <a:lnTo>
                      <a:pt x="0" y="273930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05E8285B-D121-46B8-9589-F7823428BC84}"/>
                  </a:ext>
                </a:extLst>
              </p:cNvPr>
              <p:cNvGrpSpPr/>
              <p:nvPr/>
            </p:nvGrpSpPr>
            <p:grpSpPr>
              <a:xfrm>
                <a:off x="9103481" y="1888247"/>
                <a:ext cx="1546792" cy="1361563"/>
                <a:chOff x="3904706" y="3515109"/>
                <a:chExt cx="1546792" cy="1361563"/>
              </a:xfrm>
            </p:grpSpPr>
            <p:sp>
              <p:nvSpPr>
                <p:cNvPr id="340" name="台形 339">
                  <a:extLst>
                    <a:ext uri="{FF2B5EF4-FFF2-40B4-BE49-F238E27FC236}">
                      <a16:creationId xmlns:a16="http://schemas.microsoft.com/office/drawing/2014/main" id="{0F80BB82-6FF9-408A-B155-913570D38A4B}"/>
                    </a:ext>
                  </a:extLst>
                </p:cNvPr>
                <p:cNvSpPr/>
                <p:nvPr/>
              </p:nvSpPr>
              <p:spPr bwMode="auto">
                <a:xfrm rot="10800000">
                  <a:off x="3904706" y="3789039"/>
                  <a:ext cx="1546792" cy="1087632"/>
                </a:xfrm>
                <a:prstGeom prst="trapezoid">
                  <a:avLst>
                    <a:gd name="adj" fmla="val 1333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台形 340">
                  <a:extLst>
                    <a:ext uri="{FF2B5EF4-FFF2-40B4-BE49-F238E27FC236}">
                      <a16:creationId xmlns:a16="http://schemas.microsoft.com/office/drawing/2014/main" id="{30937254-3E97-493A-9E06-B6AA39E99DC5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904706" y="3515109"/>
                  <a:ext cx="1546792" cy="273930"/>
                </a:xfrm>
                <a:prstGeom prst="trapezoid">
                  <a:avLst>
                    <a:gd name="adj" fmla="val 4289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43809829-0FD3-4295-9EE9-124E3F5C9342}"/>
                    </a:ext>
                  </a:extLst>
                </p:cNvPr>
                <p:cNvSpPr/>
                <p:nvPr/>
              </p:nvSpPr>
              <p:spPr bwMode="auto">
                <a:xfrm>
                  <a:off x="3917885" y="3752851"/>
                  <a:ext cx="1519452" cy="72380"/>
                </a:xfrm>
                <a:custGeom>
                  <a:avLst/>
                  <a:gdLst>
                    <a:gd name="connsiteX0" fmla="*/ 500421 w 1000843"/>
                    <a:gd name="connsiteY0" fmla="*/ 0 h 176061"/>
                    <a:gd name="connsiteX1" fmla="*/ 966907 w 1000843"/>
                    <a:gd name="connsiteY1" fmla="*/ 70308 h 176061"/>
                    <a:gd name="connsiteX2" fmla="*/ 1000843 w 1000843"/>
                    <a:gd name="connsiteY2" fmla="*/ 88031 h 176061"/>
                    <a:gd name="connsiteX3" fmla="*/ 966907 w 1000843"/>
                    <a:gd name="connsiteY3" fmla="*/ 105753 h 176061"/>
                    <a:gd name="connsiteX4" fmla="*/ 500421 w 1000843"/>
                    <a:gd name="connsiteY4" fmla="*/ 176061 h 176061"/>
                    <a:gd name="connsiteX5" fmla="*/ 33935 w 1000843"/>
                    <a:gd name="connsiteY5" fmla="*/ 105753 h 176061"/>
                    <a:gd name="connsiteX6" fmla="*/ 0 w 1000843"/>
                    <a:gd name="connsiteY6" fmla="*/ 88031 h 176061"/>
                    <a:gd name="connsiteX7" fmla="*/ 33935 w 1000843"/>
                    <a:gd name="connsiteY7" fmla="*/ 70308 h 176061"/>
                    <a:gd name="connsiteX8" fmla="*/ 500421 w 1000843"/>
                    <a:gd name="connsiteY8" fmla="*/ 0 h 176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0843" h="176061">
                      <a:moveTo>
                        <a:pt x="500421" y="0"/>
                      </a:moveTo>
                      <a:cubicBezTo>
                        <a:pt x="694606" y="0"/>
                        <a:pt x="865811" y="27889"/>
                        <a:pt x="966907" y="70308"/>
                      </a:cubicBezTo>
                      <a:lnTo>
                        <a:pt x="1000843" y="88031"/>
                      </a:lnTo>
                      <a:lnTo>
                        <a:pt x="966907" y="105753"/>
                      </a:lnTo>
                      <a:cubicBezTo>
                        <a:pt x="865811" y="148172"/>
                        <a:pt x="694606" y="176061"/>
                        <a:pt x="500421" y="176061"/>
                      </a:cubicBezTo>
                      <a:cubicBezTo>
                        <a:pt x="306237" y="176061"/>
                        <a:pt x="135032" y="148172"/>
                        <a:pt x="33935" y="105753"/>
                      </a:cubicBezTo>
                      <a:lnTo>
                        <a:pt x="0" y="88031"/>
                      </a:lnTo>
                      <a:lnTo>
                        <a:pt x="33935" y="70308"/>
                      </a:lnTo>
                      <a:cubicBezTo>
                        <a:pt x="135032" y="27889"/>
                        <a:pt x="306237" y="0"/>
                        <a:pt x="5004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343" name="直線コネクタ 342">
                  <a:extLst>
                    <a:ext uri="{FF2B5EF4-FFF2-40B4-BE49-F238E27FC236}">
                      <a16:creationId xmlns:a16="http://schemas.microsoft.com/office/drawing/2014/main" id="{71698A07-E9A4-4C33-ADE5-AD9221E1C400}"/>
                    </a:ext>
                  </a:extLst>
                </p:cNvPr>
                <p:cNvCxnSpPr>
                  <a:stCxn id="340" idx="0"/>
                  <a:endCxn id="340" idx="2"/>
                </p:cNvCxnSpPr>
                <p:nvPr/>
              </p:nvCxnSpPr>
              <p:spPr bwMode="auto">
                <a:xfrm flipV="1">
                  <a:off x="4678102" y="3789039"/>
                  <a:ext cx="0" cy="1087632"/>
                </a:xfrm>
                <a:prstGeom prst="lin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344" name="台形 343">
                  <a:extLst>
                    <a:ext uri="{FF2B5EF4-FFF2-40B4-BE49-F238E27FC236}">
                      <a16:creationId xmlns:a16="http://schemas.microsoft.com/office/drawing/2014/main" id="{0AE302C3-85E0-4573-8932-E42413368FDB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053160" y="4779150"/>
                  <a:ext cx="1249884" cy="97522"/>
                </a:xfrm>
                <a:prstGeom prst="trapezoid">
                  <a:avLst>
                    <a:gd name="adj" fmla="val 13594"/>
                  </a:avLst>
                </a:prstGeom>
                <a:gradFill>
                  <a:gsLst>
                    <a:gs pos="100000">
                      <a:srgbClr val="FFC000"/>
                    </a:gs>
                    <a:gs pos="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3F68C4A8-8EE9-42AD-B543-AC4F1FACCDD5}"/>
                </a:ext>
              </a:extLst>
            </p:cNvPr>
            <p:cNvSpPr/>
            <p:nvPr/>
          </p:nvSpPr>
          <p:spPr bwMode="auto">
            <a:xfrm>
              <a:off x="1060826" y="1362870"/>
              <a:ext cx="1753184" cy="1753184"/>
            </a:xfrm>
            <a:custGeom>
              <a:avLst/>
              <a:gdLst>
                <a:gd name="connsiteX0" fmla="*/ 876592 w 1753184"/>
                <a:gd name="connsiteY0" fmla="*/ 168481 h 1753184"/>
                <a:gd name="connsiteX1" fmla="*/ 168481 w 1753184"/>
                <a:gd name="connsiteY1" fmla="*/ 876592 h 1753184"/>
                <a:gd name="connsiteX2" fmla="*/ 876592 w 1753184"/>
                <a:gd name="connsiteY2" fmla="*/ 1584703 h 1753184"/>
                <a:gd name="connsiteX3" fmla="*/ 1584703 w 1753184"/>
                <a:gd name="connsiteY3" fmla="*/ 876592 h 1753184"/>
                <a:gd name="connsiteX4" fmla="*/ 876592 w 1753184"/>
                <a:gd name="connsiteY4" fmla="*/ 168481 h 1753184"/>
                <a:gd name="connsiteX5" fmla="*/ 876592 w 1753184"/>
                <a:gd name="connsiteY5" fmla="*/ 0 h 1753184"/>
                <a:gd name="connsiteX6" fmla="*/ 1753184 w 1753184"/>
                <a:gd name="connsiteY6" fmla="*/ 876592 h 1753184"/>
                <a:gd name="connsiteX7" fmla="*/ 876592 w 1753184"/>
                <a:gd name="connsiteY7" fmla="*/ 1753184 h 1753184"/>
                <a:gd name="connsiteX8" fmla="*/ 0 w 1753184"/>
                <a:gd name="connsiteY8" fmla="*/ 876592 h 1753184"/>
                <a:gd name="connsiteX9" fmla="*/ 876592 w 1753184"/>
                <a:gd name="connsiteY9" fmla="*/ 0 h 175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3184" h="1753184">
                  <a:moveTo>
                    <a:pt x="876592" y="168481"/>
                  </a:moveTo>
                  <a:cubicBezTo>
                    <a:pt x="485513" y="168481"/>
                    <a:pt x="168481" y="485513"/>
                    <a:pt x="168481" y="876592"/>
                  </a:cubicBezTo>
                  <a:cubicBezTo>
                    <a:pt x="168481" y="1267671"/>
                    <a:pt x="485513" y="1584703"/>
                    <a:pt x="876592" y="1584703"/>
                  </a:cubicBezTo>
                  <a:cubicBezTo>
                    <a:pt x="1267671" y="1584703"/>
                    <a:pt x="1584703" y="1267671"/>
                    <a:pt x="1584703" y="876592"/>
                  </a:cubicBezTo>
                  <a:cubicBezTo>
                    <a:pt x="1584703" y="485513"/>
                    <a:pt x="1267671" y="168481"/>
                    <a:pt x="876592" y="168481"/>
                  </a:cubicBezTo>
                  <a:close/>
                  <a:moveTo>
                    <a:pt x="876592" y="0"/>
                  </a:moveTo>
                  <a:cubicBezTo>
                    <a:pt x="1360720" y="0"/>
                    <a:pt x="1753184" y="392464"/>
                    <a:pt x="1753184" y="876592"/>
                  </a:cubicBezTo>
                  <a:cubicBezTo>
                    <a:pt x="1753184" y="1360720"/>
                    <a:pt x="1360720" y="1753184"/>
                    <a:pt x="876592" y="1753184"/>
                  </a:cubicBezTo>
                  <a:cubicBezTo>
                    <a:pt x="392464" y="1753184"/>
                    <a:pt x="0" y="1360720"/>
                    <a:pt x="0" y="876592"/>
                  </a:cubicBezTo>
                  <a:cubicBezTo>
                    <a:pt x="0" y="392464"/>
                    <a:pt x="392464" y="0"/>
                    <a:pt x="876592" y="0"/>
                  </a:cubicBezTo>
                  <a:close/>
                </a:path>
              </a:pathLst>
            </a:custGeom>
            <a:solidFill>
              <a:srgbClr val="FF0000">
                <a:alpha val="69804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1217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pptxi01_開封、開封禁止マーク</dc:title>
  <dc:subject>pptxi01_開封、開封禁止マーク</dc:subject>
  <dc:creator>でじけろお</dc:creator>
  <cp:revision>1</cp:revision>
  <dcterms:created xsi:type="dcterms:W3CDTF">2018-05-20T00:31:01Z</dcterms:created>
  <dcterms:modified xsi:type="dcterms:W3CDTF">2021-08-08T12:29:48Z</dcterms:modified>
  <cp:version>1</cp:version>
</cp:coreProperties>
</file>